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1" r:id="rId5"/>
    <p:sldId id="260" r:id="rId6"/>
    <p:sldId id="268" r:id="rId7"/>
    <p:sldId id="270" r:id="rId8"/>
    <p:sldId id="272" r:id="rId9"/>
    <p:sldId id="257" r:id="rId10"/>
    <p:sldId id="264" r:id="rId11"/>
    <p:sldId id="271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1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E5C08-3FD0-4C2D-9298-608A8C451B23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1F4F708-1A01-4B1A-A25D-CC3EFE79B9F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 наставников по соответствующей программе дополнительного профессионального образования 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B979F-E4DA-48A1-9D82-A7267B825A55}" type="parTrans" cxnId="{1CBB96B3-CF20-4CC8-B63B-8E1A79AC4722}">
      <dgm:prSet/>
      <dgm:spPr/>
      <dgm:t>
        <a:bodyPr/>
        <a:lstStyle/>
        <a:p>
          <a:endParaRPr lang="ru-RU"/>
        </a:p>
      </dgm:t>
    </dgm:pt>
    <dgm:pt modelId="{F63937CC-F547-4486-91B1-6816F875B135}" type="sibTrans" cxnId="{1CBB96B3-CF20-4CC8-B63B-8E1A79AC4722}">
      <dgm:prSet/>
      <dgm:spPr/>
      <dgm:t>
        <a:bodyPr/>
        <a:lstStyle/>
        <a:p>
          <a:endParaRPr lang="ru-RU"/>
        </a:p>
      </dgm:t>
    </dgm:pt>
    <dgm:pt modelId="{7F2D9510-A26A-4CCE-9728-C6985460229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материалов анкетирования для оценки реализации персонализированных программ наставничества с целью выявления профессиональных затруднений педагогических работников (в том числе молодых/начинающих педагогов) 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E5EB5-0CDD-4203-ACA6-5E8A979FD218}" type="parTrans" cxnId="{EEB4EDB5-8A06-450B-99FC-E39C26D46000}">
      <dgm:prSet/>
      <dgm:spPr/>
      <dgm:t>
        <a:bodyPr/>
        <a:lstStyle/>
        <a:p>
          <a:endParaRPr lang="ru-RU"/>
        </a:p>
      </dgm:t>
    </dgm:pt>
    <dgm:pt modelId="{95DCF08D-F532-48B0-83EE-6F887B7FB786}" type="sibTrans" cxnId="{EEB4EDB5-8A06-450B-99FC-E39C26D46000}">
      <dgm:prSet/>
      <dgm:spPr/>
      <dgm:t>
        <a:bodyPr/>
        <a:lstStyle/>
        <a:p>
          <a:endParaRPr lang="ru-RU"/>
        </a:p>
      </dgm:t>
    </dgm:pt>
    <dgm:pt modelId="{59897FE3-D7DE-4856-BBA8-99207796133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 пар/групп «наставник – наставляемый» с составлением персонализированных программ наставничества для конкретных пар/групп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9EBE4-DF90-4CBC-A484-F5D6384576DD}" type="sibTrans" cxnId="{DB85FB14-D2B5-4E0D-8599-877771E2C0DC}">
      <dgm:prSet/>
      <dgm:spPr/>
      <dgm:t>
        <a:bodyPr/>
        <a:lstStyle/>
        <a:p>
          <a:endParaRPr lang="ru-RU"/>
        </a:p>
      </dgm:t>
    </dgm:pt>
    <dgm:pt modelId="{666D3C4C-6945-40E8-99D9-75ED420681C3}" type="parTrans" cxnId="{DB85FB14-D2B5-4E0D-8599-877771E2C0DC}">
      <dgm:prSet/>
      <dgm:spPr/>
      <dgm:t>
        <a:bodyPr/>
        <a:lstStyle/>
        <a:p>
          <a:endParaRPr lang="ru-RU"/>
        </a:p>
      </dgm:t>
    </dgm:pt>
    <dgm:pt modelId="{EE4797EC-D1C2-4A2D-A9CA-DCCF7076C5BF}" type="pres">
      <dgm:prSet presAssocID="{C5CE5C08-3FD0-4C2D-9298-608A8C451B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7AECCB-C034-4B11-BFA3-B1938ECB4636}" type="pres">
      <dgm:prSet presAssocID="{59897FE3-D7DE-4856-BBA8-992077961337}" presName="parentLin" presStyleCnt="0"/>
      <dgm:spPr/>
    </dgm:pt>
    <dgm:pt modelId="{A022F4BC-FA40-4FF4-80B1-86FF6A87BBA6}" type="pres">
      <dgm:prSet presAssocID="{59897FE3-D7DE-4856-BBA8-99207796133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A83981F-26CB-4BD0-9FD8-631A0AD13A03}" type="pres">
      <dgm:prSet presAssocID="{59897FE3-D7DE-4856-BBA8-99207796133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0CE1B-F920-451B-AFA1-DBE57E917852}" type="pres">
      <dgm:prSet presAssocID="{59897FE3-D7DE-4856-BBA8-992077961337}" presName="negativeSpace" presStyleCnt="0"/>
      <dgm:spPr/>
    </dgm:pt>
    <dgm:pt modelId="{297DCF07-AC43-478C-BCF6-20F51D4EB7BF}" type="pres">
      <dgm:prSet presAssocID="{59897FE3-D7DE-4856-BBA8-992077961337}" presName="childText" presStyleLbl="conFgAcc1" presStyleIdx="0" presStyleCnt="3">
        <dgm:presLayoutVars>
          <dgm:bulletEnabled val="1"/>
        </dgm:presLayoutVars>
      </dgm:prSet>
      <dgm:spPr/>
    </dgm:pt>
    <dgm:pt modelId="{06109478-FF95-4176-9EF8-C9E3292CBF0A}" type="pres">
      <dgm:prSet presAssocID="{8279EBE4-DF90-4CBC-A484-F5D6384576DD}" presName="spaceBetweenRectangles" presStyleCnt="0"/>
      <dgm:spPr/>
    </dgm:pt>
    <dgm:pt modelId="{E9B51557-EA07-4DFB-8284-9679153118F3}" type="pres">
      <dgm:prSet presAssocID="{91F4F708-1A01-4B1A-A25D-CC3EFE79B9F1}" presName="parentLin" presStyleCnt="0"/>
      <dgm:spPr/>
    </dgm:pt>
    <dgm:pt modelId="{2A6391A0-2AAE-4F0A-B1C3-3013C5B08FEE}" type="pres">
      <dgm:prSet presAssocID="{91F4F708-1A01-4B1A-A25D-CC3EFE79B9F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50DEFD5-6D67-412B-AA4E-D452F4D81737}" type="pres">
      <dgm:prSet presAssocID="{91F4F708-1A01-4B1A-A25D-CC3EFE79B9F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6D4D8-0458-43DB-964B-87F24362436E}" type="pres">
      <dgm:prSet presAssocID="{91F4F708-1A01-4B1A-A25D-CC3EFE79B9F1}" presName="negativeSpace" presStyleCnt="0"/>
      <dgm:spPr/>
    </dgm:pt>
    <dgm:pt modelId="{F7F31933-A9AC-45BE-AA1A-F1717B6FEEB8}" type="pres">
      <dgm:prSet presAssocID="{91F4F708-1A01-4B1A-A25D-CC3EFE79B9F1}" presName="childText" presStyleLbl="conFgAcc1" presStyleIdx="1" presStyleCnt="3">
        <dgm:presLayoutVars>
          <dgm:bulletEnabled val="1"/>
        </dgm:presLayoutVars>
      </dgm:prSet>
      <dgm:spPr/>
    </dgm:pt>
    <dgm:pt modelId="{36C46378-A18D-4C3C-BDCD-1FC0517F94D8}" type="pres">
      <dgm:prSet presAssocID="{F63937CC-F547-4486-91B1-6816F875B135}" presName="spaceBetweenRectangles" presStyleCnt="0"/>
      <dgm:spPr/>
    </dgm:pt>
    <dgm:pt modelId="{762E7C53-1A99-42E2-B651-21ADA9F4A861}" type="pres">
      <dgm:prSet presAssocID="{7F2D9510-A26A-4CCE-9728-C69854602299}" presName="parentLin" presStyleCnt="0"/>
      <dgm:spPr/>
    </dgm:pt>
    <dgm:pt modelId="{2AAC3F38-6843-4B56-B2C4-1F401051F186}" type="pres">
      <dgm:prSet presAssocID="{7F2D9510-A26A-4CCE-9728-C698546022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9F98F19-558A-4A4B-8FCF-9215506BCAD6}" type="pres">
      <dgm:prSet presAssocID="{7F2D9510-A26A-4CCE-9728-C69854602299}" presName="parentText" presStyleLbl="node1" presStyleIdx="2" presStyleCnt="3" custScaleY="1158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1FD5B-B3E6-4EDA-84A4-E007BD282F21}" type="pres">
      <dgm:prSet presAssocID="{7F2D9510-A26A-4CCE-9728-C69854602299}" presName="negativeSpace" presStyleCnt="0"/>
      <dgm:spPr/>
    </dgm:pt>
    <dgm:pt modelId="{263CD464-FE2C-4D7E-8C9E-EA740CF06716}" type="pres">
      <dgm:prSet presAssocID="{7F2D9510-A26A-4CCE-9728-C698546022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5E6302-E5FA-462F-96A0-5470B296068C}" type="presOf" srcId="{7F2D9510-A26A-4CCE-9728-C69854602299}" destId="{2AAC3F38-6843-4B56-B2C4-1F401051F186}" srcOrd="0" destOrd="0" presId="urn:microsoft.com/office/officeart/2005/8/layout/list1"/>
    <dgm:cxn modelId="{A0716DBB-7A20-4798-9E3F-95E0FAD9196F}" type="presOf" srcId="{91F4F708-1A01-4B1A-A25D-CC3EFE79B9F1}" destId="{2A6391A0-2AAE-4F0A-B1C3-3013C5B08FEE}" srcOrd="0" destOrd="0" presId="urn:microsoft.com/office/officeart/2005/8/layout/list1"/>
    <dgm:cxn modelId="{89E1F401-8E1D-4890-8ADB-9DD67B251DD3}" type="presOf" srcId="{91F4F708-1A01-4B1A-A25D-CC3EFE79B9F1}" destId="{E50DEFD5-6D67-412B-AA4E-D452F4D81737}" srcOrd="1" destOrd="0" presId="urn:microsoft.com/office/officeart/2005/8/layout/list1"/>
    <dgm:cxn modelId="{0BEA0DAF-417C-4396-83C4-72B15194C4EC}" type="presOf" srcId="{7F2D9510-A26A-4CCE-9728-C69854602299}" destId="{89F98F19-558A-4A4B-8FCF-9215506BCAD6}" srcOrd="1" destOrd="0" presId="urn:microsoft.com/office/officeart/2005/8/layout/list1"/>
    <dgm:cxn modelId="{DEE270F7-AEAF-413F-AD9C-48070C23243E}" type="presOf" srcId="{59897FE3-D7DE-4856-BBA8-992077961337}" destId="{FA83981F-26CB-4BD0-9FD8-631A0AD13A03}" srcOrd="1" destOrd="0" presId="urn:microsoft.com/office/officeart/2005/8/layout/list1"/>
    <dgm:cxn modelId="{1CBB96B3-CF20-4CC8-B63B-8E1A79AC4722}" srcId="{C5CE5C08-3FD0-4C2D-9298-608A8C451B23}" destId="{91F4F708-1A01-4B1A-A25D-CC3EFE79B9F1}" srcOrd="1" destOrd="0" parTransId="{90BB979F-E4DA-48A1-9D82-A7267B825A55}" sibTransId="{F63937CC-F547-4486-91B1-6816F875B135}"/>
    <dgm:cxn modelId="{DB85FB14-D2B5-4E0D-8599-877771E2C0DC}" srcId="{C5CE5C08-3FD0-4C2D-9298-608A8C451B23}" destId="{59897FE3-D7DE-4856-BBA8-992077961337}" srcOrd="0" destOrd="0" parTransId="{666D3C4C-6945-40E8-99D9-75ED420681C3}" sibTransId="{8279EBE4-DF90-4CBC-A484-F5D6384576DD}"/>
    <dgm:cxn modelId="{FC051E38-2959-4C97-ADBE-8594FA2549F6}" type="presOf" srcId="{59897FE3-D7DE-4856-BBA8-992077961337}" destId="{A022F4BC-FA40-4FF4-80B1-86FF6A87BBA6}" srcOrd="0" destOrd="0" presId="urn:microsoft.com/office/officeart/2005/8/layout/list1"/>
    <dgm:cxn modelId="{EEB4EDB5-8A06-450B-99FC-E39C26D46000}" srcId="{C5CE5C08-3FD0-4C2D-9298-608A8C451B23}" destId="{7F2D9510-A26A-4CCE-9728-C69854602299}" srcOrd="2" destOrd="0" parTransId="{5EEE5EB5-0CDD-4203-ACA6-5E8A979FD218}" sibTransId="{95DCF08D-F532-48B0-83EE-6F887B7FB786}"/>
    <dgm:cxn modelId="{694B69E7-756B-41FA-A256-6AC08E7BB582}" type="presOf" srcId="{C5CE5C08-3FD0-4C2D-9298-608A8C451B23}" destId="{EE4797EC-D1C2-4A2D-A9CA-DCCF7076C5BF}" srcOrd="0" destOrd="0" presId="urn:microsoft.com/office/officeart/2005/8/layout/list1"/>
    <dgm:cxn modelId="{7C6BCE5E-2E58-4187-AEC6-2BCDB326AE95}" type="presParOf" srcId="{EE4797EC-D1C2-4A2D-A9CA-DCCF7076C5BF}" destId="{F67AECCB-C034-4B11-BFA3-B1938ECB4636}" srcOrd="0" destOrd="0" presId="urn:microsoft.com/office/officeart/2005/8/layout/list1"/>
    <dgm:cxn modelId="{7D8FE853-B784-4C52-8841-CB268EC5BFEA}" type="presParOf" srcId="{F67AECCB-C034-4B11-BFA3-B1938ECB4636}" destId="{A022F4BC-FA40-4FF4-80B1-86FF6A87BBA6}" srcOrd="0" destOrd="0" presId="urn:microsoft.com/office/officeart/2005/8/layout/list1"/>
    <dgm:cxn modelId="{4D7CD66E-7F29-4455-A5DC-89D11142DD46}" type="presParOf" srcId="{F67AECCB-C034-4B11-BFA3-B1938ECB4636}" destId="{FA83981F-26CB-4BD0-9FD8-631A0AD13A03}" srcOrd="1" destOrd="0" presId="urn:microsoft.com/office/officeart/2005/8/layout/list1"/>
    <dgm:cxn modelId="{FBBC6FD8-BA10-4A21-9037-0C983370C265}" type="presParOf" srcId="{EE4797EC-D1C2-4A2D-A9CA-DCCF7076C5BF}" destId="{D670CE1B-F920-451B-AFA1-DBE57E917852}" srcOrd="1" destOrd="0" presId="urn:microsoft.com/office/officeart/2005/8/layout/list1"/>
    <dgm:cxn modelId="{FEEB1A79-3AFF-4D1B-A37B-DA548AB57AD4}" type="presParOf" srcId="{EE4797EC-D1C2-4A2D-A9CA-DCCF7076C5BF}" destId="{297DCF07-AC43-478C-BCF6-20F51D4EB7BF}" srcOrd="2" destOrd="0" presId="urn:microsoft.com/office/officeart/2005/8/layout/list1"/>
    <dgm:cxn modelId="{0EFB5DAC-7ED8-4025-8829-621E9FD8E147}" type="presParOf" srcId="{EE4797EC-D1C2-4A2D-A9CA-DCCF7076C5BF}" destId="{06109478-FF95-4176-9EF8-C9E3292CBF0A}" srcOrd="3" destOrd="0" presId="urn:microsoft.com/office/officeart/2005/8/layout/list1"/>
    <dgm:cxn modelId="{EE44E25D-D370-4165-8C5F-41D0314D3A74}" type="presParOf" srcId="{EE4797EC-D1C2-4A2D-A9CA-DCCF7076C5BF}" destId="{E9B51557-EA07-4DFB-8284-9679153118F3}" srcOrd="4" destOrd="0" presId="urn:microsoft.com/office/officeart/2005/8/layout/list1"/>
    <dgm:cxn modelId="{2D952E85-1E92-4E86-9F09-7AD8FB515100}" type="presParOf" srcId="{E9B51557-EA07-4DFB-8284-9679153118F3}" destId="{2A6391A0-2AAE-4F0A-B1C3-3013C5B08FEE}" srcOrd="0" destOrd="0" presId="urn:microsoft.com/office/officeart/2005/8/layout/list1"/>
    <dgm:cxn modelId="{95B07A95-51C3-4FA0-8781-5884C0C9A3A2}" type="presParOf" srcId="{E9B51557-EA07-4DFB-8284-9679153118F3}" destId="{E50DEFD5-6D67-412B-AA4E-D452F4D81737}" srcOrd="1" destOrd="0" presId="urn:microsoft.com/office/officeart/2005/8/layout/list1"/>
    <dgm:cxn modelId="{C44EDA97-C0D2-4FFC-A9AB-EC7749CD137E}" type="presParOf" srcId="{EE4797EC-D1C2-4A2D-A9CA-DCCF7076C5BF}" destId="{53E6D4D8-0458-43DB-964B-87F24362436E}" srcOrd="5" destOrd="0" presId="urn:microsoft.com/office/officeart/2005/8/layout/list1"/>
    <dgm:cxn modelId="{61F894CC-468B-4DCC-B697-67276FFD4A92}" type="presParOf" srcId="{EE4797EC-D1C2-4A2D-A9CA-DCCF7076C5BF}" destId="{F7F31933-A9AC-45BE-AA1A-F1717B6FEEB8}" srcOrd="6" destOrd="0" presId="urn:microsoft.com/office/officeart/2005/8/layout/list1"/>
    <dgm:cxn modelId="{D2F00382-BFBF-48C8-851F-449F3AFEC632}" type="presParOf" srcId="{EE4797EC-D1C2-4A2D-A9CA-DCCF7076C5BF}" destId="{36C46378-A18D-4C3C-BDCD-1FC0517F94D8}" srcOrd="7" destOrd="0" presId="urn:microsoft.com/office/officeart/2005/8/layout/list1"/>
    <dgm:cxn modelId="{82347211-8C99-4462-A3EA-8E05F2C1F377}" type="presParOf" srcId="{EE4797EC-D1C2-4A2D-A9CA-DCCF7076C5BF}" destId="{762E7C53-1A99-42E2-B651-21ADA9F4A861}" srcOrd="8" destOrd="0" presId="urn:microsoft.com/office/officeart/2005/8/layout/list1"/>
    <dgm:cxn modelId="{2FE05146-C2AF-4BF5-8E5D-07AEB5920865}" type="presParOf" srcId="{762E7C53-1A99-42E2-B651-21ADA9F4A861}" destId="{2AAC3F38-6843-4B56-B2C4-1F401051F186}" srcOrd="0" destOrd="0" presId="urn:microsoft.com/office/officeart/2005/8/layout/list1"/>
    <dgm:cxn modelId="{29D17B7B-2D65-479F-ACF3-7F95608B6FF9}" type="presParOf" srcId="{762E7C53-1A99-42E2-B651-21ADA9F4A861}" destId="{89F98F19-558A-4A4B-8FCF-9215506BCAD6}" srcOrd="1" destOrd="0" presId="urn:microsoft.com/office/officeart/2005/8/layout/list1"/>
    <dgm:cxn modelId="{B25B996D-A665-4E3B-9917-F2C7F6313F4B}" type="presParOf" srcId="{EE4797EC-D1C2-4A2D-A9CA-DCCF7076C5BF}" destId="{6A41FD5B-B3E6-4EDA-84A4-E007BD282F21}" srcOrd="9" destOrd="0" presId="urn:microsoft.com/office/officeart/2005/8/layout/list1"/>
    <dgm:cxn modelId="{3D1C78A6-85AF-4A3D-AD78-26C6F934DDAE}" type="presParOf" srcId="{EE4797EC-D1C2-4A2D-A9CA-DCCF7076C5BF}" destId="{263CD464-FE2C-4D7E-8C9E-EA740CF067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CE5C08-3FD0-4C2D-9298-608A8C451B23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9897FE3-D7DE-4856-BBA8-99207796133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материалов для наставников и наставляемых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D3C4C-6945-40E8-99D9-75ED420681C3}" type="parTrans" cxnId="{DB85FB14-D2B5-4E0D-8599-877771E2C0DC}">
      <dgm:prSet/>
      <dgm:spPr/>
      <dgm:t>
        <a:bodyPr/>
        <a:lstStyle/>
        <a:p>
          <a:endParaRPr lang="ru-RU"/>
        </a:p>
      </dgm:t>
    </dgm:pt>
    <dgm:pt modelId="{8279EBE4-DF90-4CBC-A484-F5D6384576DD}" type="sibTrans" cxnId="{DB85FB14-D2B5-4E0D-8599-877771E2C0DC}">
      <dgm:prSet/>
      <dgm:spPr/>
      <dgm:t>
        <a:bodyPr/>
        <a:lstStyle/>
        <a:p>
          <a:endParaRPr lang="ru-RU"/>
        </a:p>
      </dgm:t>
    </dgm:pt>
    <dgm:pt modelId="{91F4F708-1A01-4B1A-A25D-CC3EFE79B9F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планов участия в межшкольных инновационных проектах наставников вместе с наставляемыми, вовлечения их в исследовательскую и аналитическую деятельность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B979F-E4DA-48A1-9D82-A7267B825A55}" type="parTrans" cxnId="{1CBB96B3-CF20-4CC8-B63B-8E1A79AC4722}">
      <dgm:prSet/>
      <dgm:spPr/>
      <dgm:t>
        <a:bodyPr/>
        <a:lstStyle/>
        <a:p>
          <a:endParaRPr lang="ru-RU"/>
        </a:p>
      </dgm:t>
    </dgm:pt>
    <dgm:pt modelId="{F63937CC-F547-4486-91B1-6816F875B135}" type="sibTrans" cxnId="{1CBB96B3-CF20-4CC8-B63B-8E1A79AC4722}">
      <dgm:prSet/>
      <dgm:spPr/>
      <dgm:t>
        <a:bodyPr/>
        <a:lstStyle/>
        <a:p>
          <a:endParaRPr lang="ru-RU"/>
        </a:p>
      </dgm:t>
    </dgm:pt>
    <dgm:pt modelId="{7F2D9510-A26A-4CCE-9728-C6985460229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положения и иной документации о проведении конкурсов на лучшего наставника, конкурсов наставнических пар 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E5EB5-0CDD-4203-ACA6-5E8A979FD218}" type="parTrans" cxnId="{EEB4EDB5-8A06-450B-99FC-E39C26D46000}">
      <dgm:prSet/>
      <dgm:spPr/>
      <dgm:t>
        <a:bodyPr/>
        <a:lstStyle/>
        <a:p>
          <a:endParaRPr lang="ru-RU"/>
        </a:p>
      </dgm:t>
    </dgm:pt>
    <dgm:pt modelId="{95DCF08D-F532-48B0-83EE-6F887B7FB786}" type="sibTrans" cxnId="{EEB4EDB5-8A06-450B-99FC-E39C26D46000}">
      <dgm:prSet/>
      <dgm:spPr/>
      <dgm:t>
        <a:bodyPr/>
        <a:lstStyle/>
        <a:p>
          <a:endParaRPr lang="ru-RU"/>
        </a:p>
      </dgm:t>
    </dgm:pt>
    <dgm:pt modelId="{EE4797EC-D1C2-4A2D-A9CA-DCCF7076C5BF}" type="pres">
      <dgm:prSet presAssocID="{C5CE5C08-3FD0-4C2D-9298-608A8C451B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7AECCB-C034-4B11-BFA3-B1938ECB4636}" type="pres">
      <dgm:prSet presAssocID="{59897FE3-D7DE-4856-BBA8-992077961337}" presName="parentLin" presStyleCnt="0"/>
      <dgm:spPr/>
    </dgm:pt>
    <dgm:pt modelId="{A022F4BC-FA40-4FF4-80B1-86FF6A87BBA6}" type="pres">
      <dgm:prSet presAssocID="{59897FE3-D7DE-4856-BBA8-99207796133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A83981F-26CB-4BD0-9FD8-631A0AD13A03}" type="pres">
      <dgm:prSet presAssocID="{59897FE3-D7DE-4856-BBA8-992077961337}" presName="parentText" presStyleLbl="node1" presStyleIdx="0" presStyleCnt="3" custScaleY="106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0CE1B-F920-451B-AFA1-DBE57E917852}" type="pres">
      <dgm:prSet presAssocID="{59897FE3-D7DE-4856-BBA8-992077961337}" presName="negativeSpace" presStyleCnt="0"/>
      <dgm:spPr/>
    </dgm:pt>
    <dgm:pt modelId="{297DCF07-AC43-478C-BCF6-20F51D4EB7BF}" type="pres">
      <dgm:prSet presAssocID="{59897FE3-D7DE-4856-BBA8-992077961337}" presName="childText" presStyleLbl="conFgAcc1" presStyleIdx="0" presStyleCnt="3">
        <dgm:presLayoutVars>
          <dgm:bulletEnabled val="1"/>
        </dgm:presLayoutVars>
      </dgm:prSet>
      <dgm:spPr/>
    </dgm:pt>
    <dgm:pt modelId="{06109478-FF95-4176-9EF8-C9E3292CBF0A}" type="pres">
      <dgm:prSet presAssocID="{8279EBE4-DF90-4CBC-A484-F5D6384576DD}" presName="spaceBetweenRectangles" presStyleCnt="0"/>
      <dgm:spPr/>
    </dgm:pt>
    <dgm:pt modelId="{E9B51557-EA07-4DFB-8284-9679153118F3}" type="pres">
      <dgm:prSet presAssocID="{91F4F708-1A01-4B1A-A25D-CC3EFE79B9F1}" presName="parentLin" presStyleCnt="0"/>
      <dgm:spPr/>
    </dgm:pt>
    <dgm:pt modelId="{2A6391A0-2AAE-4F0A-B1C3-3013C5B08FEE}" type="pres">
      <dgm:prSet presAssocID="{91F4F708-1A01-4B1A-A25D-CC3EFE79B9F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50DEFD5-6D67-412B-AA4E-D452F4D81737}" type="pres">
      <dgm:prSet presAssocID="{91F4F708-1A01-4B1A-A25D-CC3EFE79B9F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6D4D8-0458-43DB-964B-87F24362436E}" type="pres">
      <dgm:prSet presAssocID="{91F4F708-1A01-4B1A-A25D-CC3EFE79B9F1}" presName="negativeSpace" presStyleCnt="0"/>
      <dgm:spPr/>
    </dgm:pt>
    <dgm:pt modelId="{F7F31933-A9AC-45BE-AA1A-F1717B6FEEB8}" type="pres">
      <dgm:prSet presAssocID="{91F4F708-1A01-4B1A-A25D-CC3EFE79B9F1}" presName="childText" presStyleLbl="conFgAcc1" presStyleIdx="1" presStyleCnt="3">
        <dgm:presLayoutVars>
          <dgm:bulletEnabled val="1"/>
        </dgm:presLayoutVars>
      </dgm:prSet>
      <dgm:spPr/>
    </dgm:pt>
    <dgm:pt modelId="{36C46378-A18D-4C3C-BDCD-1FC0517F94D8}" type="pres">
      <dgm:prSet presAssocID="{F63937CC-F547-4486-91B1-6816F875B135}" presName="spaceBetweenRectangles" presStyleCnt="0"/>
      <dgm:spPr/>
    </dgm:pt>
    <dgm:pt modelId="{762E7C53-1A99-42E2-B651-21ADA9F4A861}" type="pres">
      <dgm:prSet presAssocID="{7F2D9510-A26A-4CCE-9728-C69854602299}" presName="parentLin" presStyleCnt="0"/>
      <dgm:spPr/>
    </dgm:pt>
    <dgm:pt modelId="{2AAC3F38-6843-4B56-B2C4-1F401051F186}" type="pres">
      <dgm:prSet presAssocID="{7F2D9510-A26A-4CCE-9728-C698546022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9F98F19-558A-4A4B-8FCF-9215506BCAD6}" type="pres">
      <dgm:prSet presAssocID="{7F2D9510-A26A-4CCE-9728-C6985460229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1FD5B-B3E6-4EDA-84A4-E007BD282F21}" type="pres">
      <dgm:prSet presAssocID="{7F2D9510-A26A-4CCE-9728-C69854602299}" presName="negativeSpace" presStyleCnt="0"/>
      <dgm:spPr/>
    </dgm:pt>
    <dgm:pt modelId="{263CD464-FE2C-4D7E-8C9E-EA740CF06716}" type="pres">
      <dgm:prSet presAssocID="{7F2D9510-A26A-4CCE-9728-C698546022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5E6302-E5FA-462F-96A0-5470B296068C}" type="presOf" srcId="{7F2D9510-A26A-4CCE-9728-C69854602299}" destId="{2AAC3F38-6843-4B56-B2C4-1F401051F186}" srcOrd="0" destOrd="0" presId="urn:microsoft.com/office/officeart/2005/8/layout/list1"/>
    <dgm:cxn modelId="{A0716DBB-7A20-4798-9E3F-95E0FAD9196F}" type="presOf" srcId="{91F4F708-1A01-4B1A-A25D-CC3EFE79B9F1}" destId="{2A6391A0-2AAE-4F0A-B1C3-3013C5B08FEE}" srcOrd="0" destOrd="0" presId="urn:microsoft.com/office/officeart/2005/8/layout/list1"/>
    <dgm:cxn modelId="{89E1F401-8E1D-4890-8ADB-9DD67B251DD3}" type="presOf" srcId="{91F4F708-1A01-4B1A-A25D-CC3EFE79B9F1}" destId="{E50DEFD5-6D67-412B-AA4E-D452F4D81737}" srcOrd="1" destOrd="0" presId="urn:microsoft.com/office/officeart/2005/8/layout/list1"/>
    <dgm:cxn modelId="{0BEA0DAF-417C-4396-83C4-72B15194C4EC}" type="presOf" srcId="{7F2D9510-A26A-4CCE-9728-C69854602299}" destId="{89F98F19-558A-4A4B-8FCF-9215506BCAD6}" srcOrd="1" destOrd="0" presId="urn:microsoft.com/office/officeart/2005/8/layout/list1"/>
    <dgm:cxn modelId="{DEE270F7-AEAF-413F-AD9C-48070C23243E}" type="presOf" srcId="{59897FE3-D7DE-4856-BBA8-992077961337}" destId="{FA83981F-26CB-4BD0-9FD8-631A0AD13A03}" srcOrd="1" destOrd="0" presId="urn:microsoft.com/office/officeart/2005/8/layout/list1"/>
    <dgm:cxn modelId="{1CBB96B3-CF20-4CC8-B63B-8E1A79AC4722}" srcId="{C5CE5C08-3FD0-4C2D-9298-608A8C451B23}" destId="{91F4F708-1A01-4B1A-A25D-CC3EFE79B9F1}" srcOrd="1" destOrd="0" parTransId="{90BB979F-E4DA-48A1-9D82-A7267B825A55}" sibTransId="{F63937CC-F547-4486-91B1-6816F875B135}"/>
    <dgm:cxn modelId="{DB85FB14-D2B5-4E0D-8599-877771E2C0DC}" srcId="{C5CE5C08-3FD0-4C2D-9298-608A8C451B23}" destId="{59897FE3-D7DE-4856-BBA8-992077961337}" srcOrd="0" destOrd="0" parTransId="{666D3C4C-6945-40E8-99D9-75ED420681C3}" sibTransId="{8279EBE4-DF90-4CBC-A484-F5D6384576DD}"/>
    <dgm:cxn modelId="{FC051E38-2959-4C97-ADBE-8594FA2549F6}" type="presOf" srcId="{59897FE3-D7DE-4856-BBA8-992077961337}" destId="{A022F4BC-FA40-4FF4-80B1-86FF6A87BBA6}" srcOrd="0" destOrd="0" presId="urn:microsoft.com/office/officeart/2005/8/layout/list1"/>
    <dgm:cxn modelId="{EEB4EDB5-8A06-450B-99FC-E39C26D46000}" srcId="{C5CE5C08-3FD0-4C2D-9298-608A8C451B23}" destId="{7F2D9510-A26A-4CCE-9728-C69854602299}" srcOrd="2" destOrd="0" parTransId="{5EEE5EB5-0CDD-4203-ACA6-5E8A979FD218}" sibTransId="{95DCF08D-F532-48B0-83EE-6F887B7FB786}"/>
    <dgm:cxn modelId="{694B69E7-756B-41FA-A256-6AC08E7BB582}" type="presOf" srcId="{C5CE5C08-3FD0-4C2D-9298-608A8C451B23}" destId="{EE4797EC-D1C2-4A2D-A9CA-DCCF7076C5BF}" srcOrd="0" destOrd="0" presId="urn:microsoft.com/office/officeart/2005/8/layout/list1"/>
    <dgm:cxn modelId="{7C6BCE5E-2E58-4187-AEC6-2BCDB326AE95}" type="presParOf" srcId="{EE4797EC-D1C2-4A2D-A9CA-DCCF7076C5BF}" destId="{F67AECCB-C034-4B11-BFA3-B1938ECB4636}" srcOrd="0" destOrd="0" presId="urn:microsoft.com/office/officeart/2005/8/layout/list1"/>
    <dgm:cxn modelId="{7D8FE853-B784-4C52-8841-CB268EC5BFEA}" type="presParOf" srcId="{F67AECCB-C034-4B11-BFA3-B1938ECB4636}" destId="{A022F4BC-FA40-4FF4-80B1-86FF6A87BBA6}" srcOrd="0" destOrd="0" presId="urn:microsoft.com/office/officeart/2005/8/layout/list1"/>
    <dgm:cxn modelId="{4D7CD66E-7F29-4455-A5DC-89D11142DD46}" type="presParOf" srcId="{F67AECCB-C034-4B11-BFA3-B1938ECB4636}" destId="{FA83981F-26CB-4BD0-9FD8-631A0AD13A03}" srcOrd="1" destOrd="0" presId="urn:microsoft.com/office/officeart/2005/8/layout/list1"/>
    <dgm:cxn modelId="{FBBC6FD8-BA10-4A21-9037-0C983370C265}" type="presParOf" srcId="{EE4797EC-D1C2-4A2D-A9CA-DCCF7076C5BF}" destId="{D670CE1B-F920-451B-AFA1-DBE57E917852}" srcOrd="1" destOrd="0" presId="urn:microsoft.com/office/officeart/2005/8/layout/list1"/>
    <dgm:cxn modelId="{FEEB1A79-3AFF-4D1B-A37B-DA548AB57AD4}" type="presParOf" srcId="{EE4797EC-D1C2-4A2D-A9CA-DCCF7076C5BF}" destId="{297DCF07-AC43-478C-BCF6-20F51D4EB7BF}" srcOrd="2" destOrd="0" presId="urn:microsoft.com/office/officeart/2005/8/layout/list1"/>
    <dgm:cxn modelId="{0EFB5DAC-7ED8-4025-8829-621E9FD8E147}" type="presParOf" srcId="{EE4797EC-D1C2-4A2D-A9CA-DCCF7076C5BF}" destId="{06109478-FF95-4176-9EF8-C9E3292CBF0A}" srcOrd="3" destOrd="0" presId="urn:microsoft.com/office/officeart/2005/8/layout/list1"/>
    <dgm:cxn modelId="{EE44E25D-D370-4165-8C5F-41D0314D3A74}" type="presParOf" srcId="{EE4797EC-D1C2-4A2D-A9CA-DCCF7076C5BF}" destId="{E9B51557-EA07-4DFB-8284-9679153118F3}" srcOrd="4" destOrd="0" presId="urn:microsoft.com/office/officeart/2005/8/layout/list1"/>
    <dgm:cxn modelId="{2D952E85-1E92-4E86-9F09-7AD8FB515100}" type="presParOf" srcId="{E9B51557-EA07-4DFB-8284-9679153118F3}" destId="{2A6391A0-2AAE-4F0A-B1C3-3013C5B08FEE}" srcOrd="0" destOrd="0" presId="urn:microsoft.com/office/officeart/2005/8/layout/list1"/>
    <dgm:cxn modelId="{95B07A95-51C3-4FA0-8781-5884C0C9A3A2}" type="presParOf" srcId="{E9B51557-EA07-4DFB-8284-9679153118F3}" destId="{E50DEFD5-6D67-412B-AA4E-D452F4D81737}" srcOrd="1" destOrd="0" presId="urn:microsoft.com/office/officeart/2005/8/layout/list1"/>
    <dgm:cxn modelId="{C44EDA97-C0D2-4FFC-A9AB-EC7749CD137E}" type="presParOf" srcId="{EE4797EC-D1C2-4A2D-A9CA-DCCF7076C5BF}" destId="{53E6D4D8-0458-43DB-964B-87F24362436E}" srcOrd="5" destOrd="0" presId="urn:microsoft.com/office/officeart/2005/8/layout/list1"/>
    <dgm:cxn modelId="{61F894CC-468B-4DCC-B697-67276FFD4A92}" type="presParOf" srcId="{EE4797EC-D1C2-4A2D-A9CA-DCCF7076C5BF}" destId="{F7F31933-A9AC-45BE-AA1A-F1717B6FEEB8}" srcOrd="6" destOrd="0" presId="urn:microsoft.com/office/officeart/2005/8/layout/list1"/>
    <dgm:cxn modelId="{D2F00382-BFBF-48C8-851F-449F3AFEC632}" type="presParOf" srcId="{EE4797EC-D1C2-4A2D-A9CA-DCCF7076C5BF}" destId="{36C46378-A18D-4C3C-BDCD-1FC0517F94D8}" srcOrd="7" destOrd="0" presId="urn:microsoft.com/office/officeart/2005/8/layout/list1"/>
    <dgm:cxn modelId="{82347211-8C99-4462-A3EA-8E05F2C1F377}" type="presParOf" srcId="{EE4797EC-D1C2-4A2D-A9CA-DCCF7076C5BF}" destId="{762E7C53-1A99-42E2-B651-21ADA9F4A861}" srcOrd="8" destOrd="0" presId="urn:microsoft.com/office/officeart/2005/8/layout/list1"/>
    <dgm:cxn modelId="{2FE05146-C2AF-4BF5-8E5D-07AEB5920865}" type="presParOf" srcId="{762E7C53-1A99-42E2-B651-21ADA9F4A861}" destId="{2AAC3F38-6843-4B56-B2C4-1F401051F186}" srcOrd="0" destOrd="0" presId="urn:microsoft.com/office/officeart/2005/8/layout/list1"/>
    <dgm:cxn modelId="{29D17B7B-2D65-479F-ACF3-7F95608B6FF9}" type="presParOf" srcId="{762E7C53-1A99-42E2-B651-21ADA9F4A861}" destId="{89F98F19-558A-4A4B-8FCF-9215506BCAD6}" srcOrd="1" destOrd="0" presId="urn:microsoft.com/office/officeart/2005/8/layout/list1"/>
    <dgm:cxn modelId="{B25B996D-A665-4E3B-9917-F2C7F6313F4B}" type="presParOf" srcId="{EE4797EC-D1C2-4A2D-A9CA-DCCF7076C5BF}" destId="{6A41FD5B-B3E6-4EDA-84A4-E007BD282F21}" srcOrd="9" destOrd="0" presId="urn:microsoft.com/office/officeart/2005/8/layout/list1"/>
    <dgm:cxn modelId="{3D1C78A6-85AF-4A3D-AD78-26C6F934DDAE}" type="presParOf" srcId="{EE4797EC-D1C2-4A2D-A9CA-DCCF7076C5BF}" destId="{263CD464-FE2C-4D7E-8C9E-EA740CF067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CE5C08-3FD0-4C2D-9298-608A8C451B23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9897FE3-D7DE-4856-BBA8-99207796133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Помощь молодым педагогам в подготовке к участию в профессиональных конкурсах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D3C4C-6945-40E8-99D9-75ED420681C3}" type="parTrans" cxnId="{DB85FB14-D2B5-4E0D-8599-877771E2C0DC}">
      <dgm:prSet/>
      <dgm:spPr/>
      <dgm:t>
        <a:bodyPr/>
        <a:lstStyle/>
        <a:p>
          <a:endParaRPr lang="ru-RU"/>
        </a:p>
      </dgm:t>
    </dgm:pt>
    <dgm:pt modelId="{8279EBE4-DF90-4CBC-A484-F5D6384576DD}" type="sibTrans" cxnId="{DB85FB14-D2B5-4E0D-8599-877771E2C0DC}">
      <dgm:prSet/>
      <dgm:spPr/>
      <dgm:t>
        <a:bodyPr/>
        <a:lstStyle/>
        <a:p>
          <a:endParaRPr lang="ru-RU"/>
        </a:p>
      </dgm:t>
    </dgm:pt>
    <dgm:pt modelId="{91F4F708-1A01-4B1A-A25D-CC3EFE79B9F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обмена педагогическим и наставническим опытом 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B979F-E4DA-48A1-9D82-A7267B825A55}" type="parTrans" cxnId="{1CBB96B3-CF20-4CC8-B63B-8E1A79AC4722}">
      <dgm:prSet/>
      <dgm:spPr/>
      <dgm:t>
        <a:bodyPr/>
        <a:lstStyle/>
        <a:p>
          <a:endParaRPr lang="ru-RU"/>
        </a:p>
      </dgm:t>
    </dgm:pt>
    <dgm:pt modelId="{F63937CC-F547-4486-91B1-6816F875B135}" type="sibTrans" cxnId="{1CBB96B3-CF20-4CC8-B63B-8E1A79AC4722}">
      <dgm:prSet/>
      <dgm:spPr/>
      <dgm:t>
        <a:bodyPr/>
        <a:lstStyle/>
        <a:p>
          <a:endParaRPr lang="ru-RU"/>
        </a:p>
      </dgm:t>
    </dgm:pt>
    <dgm:pt modelId="{7F2D9510-A26A-4CCE-9728-C6985460229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Организационно-методическая помощь наставляемым в публикации статей на различных цифровых ресурсах, в методической литературе и пр. 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E5EB5-0CDD-4203-ACA6-5E8A979FD218}" type="parTrans" cxnId="{EEB4EDB5-8A06-450B-99FC-E39C26D46000}">
      <dgm:prSet/>
      <dgm:spPr/>
      <dgm:t>
        <a:bodyPr/>
        <a:lstStyle/>
        <a:p>
          <a:endParaRPr lang="ru-RU"/>
        </a:p>
      </dgm:t>
    </dgm:pt>
    <dgm:pt modelId="{95DCF08D-F532-48B0-83EE-6F887B7FB786}" type="sibTrans" cxnId="{EEB4EDB5-8A06-450B-99FC-E39C26D46000}">
      <dgm:prSet/>
      <dgm:spPr/>
      <dgm:t>
        <a:bodyPr/>
        <a:lstStyle/>
        <a:p>
          <a:endParaRPr lang="ru-RU"/>
        </a:p>
      </dgm:t>
    </dgm:pt>
    <dgm:pt modelId="{EE4797EC-D1C2-4A2D-A9CA-DCCF7076C5BF}" type="pres">
      <dgm:prSet presAssocID="{C5CE5C08-3FD0-4C2D-9298-608A8C451B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7AECCB-C034-4B11-BFA3-B1938ECB4636}" type="pres">
      <dgm:prSet presAssocID="{59897FE3-D7DE-4856-BBA8-992077961337}" presName="parentLin" presStyleCnt="0"/>
      <dgm:spPr/>
    </dgm:pt>
    <dgm:pt modelId="{A022F4BC-FA40-4FF4-80B1-86FF6A87BBA6}" type="pres">
      <dgm:prSet presAssocID="{59897FE3-D7DE-4856-BBA8-99207796133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A83981F-26CB-4BD0-9FD8-631A0AD13A03}" type="pres">
      <dgm:prSet presAssocID="{59897FE3-D7DE-4856-BBA8-992077961337}" presName="parentText" presStyleLbl="node1" presStyleIdx="0" presStyleCnt="3" custLinFactNeighborX="-3516" custLinFactNeighborY="17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0CE1B-F920-451B-AFA1-DBE57E917852}" type="pres">
      <dgm:prSet presAssocID="{59897FE3-D7DE-4856-BBA8-992077961337}" presName="negativeSpace" presStyleCnt="0"/>
      <dgm:spPr/>
    </dgm:pt>
    <dgm:pt modelId="{297DCF07-AC43-478C-BCF6-20F51D4EB7BF}" type="pres">
      <dgm:prSet presAssocID="{59897FE3-D7DE-4856-BBA8-992077961337}" presName="childText" presStyleLbl="conFgAcc1" presStyleIdx="0" presStyleCnt="3">
        <dgm:presLayoutVars>
          <dgm:bulletEnabled val="1"/>
        </dgm:presLayoutVars>
      </dgm:prSet>
      <dgm:spPr/>
    </dgm:pt>
    <dgm:pt modelId="{06109478-FF95-4176-9EF8-C9E3292CBF0A}" type="pres">
      <dgm:prSet presAssocID="{8279EBE4-DF90-4CBC-A484-F5D6384576DD}" presName="spaceBetweenRectangles" presStyleCnt="0"/>
      <dgm:spPr/>
    </dgm:pt>
    <dgm:pt modelId="{E9B51557-EA07-4DFB-8284-9679153118F3}" type="pres">
      <dgm:prSet presAssocID="{91F4F708-1A01-4B1A-A25D-CC3EFE79B9F1}" presName="parentLin" presStyleCnt="0"/>
      <dgm:spPr/>
    </dgm:pt>
    <dgm:pt modelId="{2A6391A0-2AAE-4F0A-B1C3-3013C5B08FEE}" type="pres">
      <dgm:prSet presAssocID="{91F4F708-1A01-4B1A-A25D-CC3EFE79B9F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50DEFD5-6D67-412B-AA4E-D452F4D81737}" type="pres">
      <dgm:prSet presAssocID="{91F4F708-1A01-4B1A-A25D-CC3EFE79B9F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6D4D8-0458-43DB-964B-87F24362436E}" type="pres">
      <dgm:prSet presAssocID="{91F4F708-1A01-4B1A-A25D-CC3EFE79B9F1}" presName="negativeSpace" presStyleCnt="0"/>
      <dgm:spPr/>
    </dgm:pt>
    <dgm:pt modelId="{F7F31933-A9AC-45BE-AA1A-F1717B6FEEB8}" type="pres">
      <dgm:prSet presAssocID="{91F4F708-1A01-4B1A-A25D-CC3EFE79B9F1}" presName="childText" presStyleLbl="conFgAcc1" presStyleIdx="1" presStyleCnt="3">
        <dgm:presLayoutVars>
          <dgm:bulletEnabled val="1"/>
        </dgm:presLayoutVars>
      </dgm:prSet>
      <dgm:spPr/>
    </dgm:pt>
    <dgm:pt modelId="{36C46378-A18D-4C3C-BDCD-1FC0517F94D8}" type="pres">
      <dgm:prSet presAssocID="{F63937CC-F547-4486-91B1-6816F875B135}" presName="spaceBetweenRectangles" presStyleCnt="0"/>
      <dgm:spPr/>
    </dgm:pt>
    <dgm:pt modelId="{762E7C53-1A99-42E2-B651-21ADA9F4A861}" type="pres">
      <dgm:prSet presAssocID="{7F2D9510-A26A-4CCE-9728-C69854602299}" presName="parentLin" presStyleCnt="0"/>
      <dgm:spPr/>
    </dgm:pt>
    <dgm:pt modelId="{2AAC3F38-6843-4B56-B2C4-1F401051F186}" type="pres">
      <dgm:prSet presAssocID="{7F2D9510-A26A-4CCE-9728-C698546022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9F98F19-558A-4A4B-8FCF-9215506BCAD6}" type="pres">
      <dgm:prSet presAssocID="{7F2D9510-A26A-4CCE-9728-C6985460229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1FD5B-B3E6-4EDA-84A4-E007BD282F21}" type="pres">
      <dgm:prSet presAssocID="{7F2D9510-A26A-4CCE-9728-C69854602299}" presName="negativeSpace" presStyleCnt="0"/>
      <dgm:spPr/>
    </dgm:pt>
    <dgm:pt modelId="{263CD464-FE2C-4D7E-8C9E-EA740CF06716}" type="pres">
      <dgm:prSet presAssocID="{7F2D9510-A26A-4CCE-9728-C698546022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5E6302-E5FA-462F-96A0-5470B296068C}" type="presOf" srcId="{7F2D9510-A26A-4CCE-9728-C69854602299}" destId="{2AAC3F38-6843-4B56-B2C4-1F401051F186}" srcOrd="0" destOrd="0" presId="urn:microsoft.com/office/officeart/2005/8/layout/list1"/>
    <dgm:cxn modelId="{A0716DBB-7A20-4798-9E3F-95E0FAD9196F}" type="presOf" srcId="{91F4F708-1A01-4B1A-A25D-CC3EFE79B9F1}" destId="{2A6391A0-2AAE-4F0A-B1C3-3013C5B08FEE}" srcOrd="0" destOrd="0" presId="urn:microsoft.com/office/officeart/2005/8/layout/list1"/>
    <dgm:cxn modelId="{89E1F401-8E1D-4890-8ADB-9DD67B251DD3}" type="presOf" srcId="{91F4F708-1A01-4B1A-A25D-CC3EFE79B9F1}" destId="{E50DEFD5-6D67-412B-AA4E-D452F4D81737}" srcOrd="1" destOrd="0" presId="urn:microsoft.com/office/officeart/2005/8/layout/list1"/>
    <dgm:cxn modelId="{0BEA0DAF-417C-4396-83C4-72B15194C4EC}" type="presOf" srcId="{7F2D9510-A26A-4CCE-9728-C69854602299}" destId="{89F98F19-558A-4A4B-8FCF-9215506BCAD6}" srcOrd="1" destOrd="0" presId="urn:microsoft.com/office/officeart/2005/8/layout/list1"/>
    <dgm:cxn modelId="{DEE270F7-AEAF-413F-AD9C-48070C23243E}" type="presOf" srcId="{59897FE3-D7DE-4856-BBA8-992077961337}" destId="{FA83981F-26CB-4BD0-9FD8-631A0AD13A03}" srcOrd="1" destOrd="0" presId="urn:microsoft.com/office/officeart/2005/8/layout/list1"/>
    <dgm:cxn modelId="{1CBB96B3-CF20-4CC8-B63B-8E1A79AC4722}" srcId="{C5CE5C08-3FD0-4C2D-9298-608A8C451B23}" destId="{91F4F708-1A01-4B1A-A25D-CC3EFE79B9F1}" srcOrd="1" destOrd="0" parTransId="{90BB979F-E4DA-48A1-9D82-A7267B825A55}" sibTransId="{F63937CC-F547-4486-91B1-6816F875B135}"/>
    <dgm:cxn modelId="{DB85FB14-D2B5-4E0D-8599-877771E2C0DC}" srcId="{C5CE5C08-3FD0-4C2D-9298-608A8C451B23}" destId="{59897FE3-D7DE-4856-BBA8-992077961337}" srcOrd="0" destOrd="0" parTransId="{666D3C4C-6945-40E8-99D9-75ED420681C3}" sibTransId="{8279EBE4-DF90-4CBC-A484-F5D6384576DD}"/>
    <dgm:cxn modelId="{FC051E38-2959-4C97-ADBE-8594FA2549F6}" type="presOf" srcId="{59897FE3-D7DE-4856-BBA8-992077961337}" destId="{A022F4BC-FA40-4FF4-80B1-86FF6A87BBA6}" srcOrd="0" destOrd="0" presId="urn:microsoft.com/office/officeart/2005/8/layout/list1"/>
    <dgm:cxn modelId="{EEB4EDB5-8A06-450B-99FC-E39C26D46000}" srcId="{C5CE5C08-3FD0-4C2D-9298-608A8C451B23}" destId="{7F2D9510-A26A-4CCE-9728-C69854602299}" srcOrd="2" destOrd="0" parTransId="{5EEE5EB5-0CDD-4203-ACA6-5E8A979FD218}" sibTransId="{95DCF08D-F532-48B0-83EE-6F887B7FB786}"/>
    <dgm:cxn modelId="{694B69E7-756B-41FA-A256-6AC08E7BB582}" type="presOf" srcId="{C5CE5C08-3FD0-4C2D-9298-608A8C451B23}" destId="{EE4797EC-D1C2-4A2D-A9CA-DCCF7076C5BF}" srcOrd="0" destOrd="0" presId="urn:microsoft.com/office/officeart/2005/8/layout/list1"/>
    <dgm:cxn modelId="{7C6BCE5E-2E58-4187-AEC6-2BCDB326AE95}" type="presParOf" srcId="{EE4797EC-D1C2-4A2D-A9CA-DCCF7076C5BF}" destId="{F67AECCB-C034-4B11-BFA3-B1938ECB4636}" srcOrd="0" destOrd="0" presId="urn:microsoft.com/office/officeart/2005/8/layout/list1"/>
    <dgm:cxn modelId="{7D8FE853-B784-4C52-8841-CB268EC5BFEA}" type="presParOf" srcId="{F67AECCB-C034-4B11-BFA3-B1938ECB4636}" destId="{A022F4BC-FA40-4FF4-80B1-86FF6A87BBA6}" srcOrd="0" destOrd="0" presId="urn:microsoft.com/office/officeart/2005/8/layout/list1"/>
    <dgm:cxn modelId="{4D7CD66E-7F29-4455-A5DC-89D11142DD46}" type="presParOf" srcId="{F67AECCB-C034-4B11-BFA3-B1938ECB4636}" destId="{FA83981F-26CB-4BD0-9FD8-631A0AD13A03}" srcOrd="1" destOrd="0" presId="urn:microsoft.com/office/officeart/2005/8/layout/list1"/>
    <dgm:cxn modelId="{FBBC6FD8-BA10-4A21-9037-0C983370C265}" type="presParOf" srcId="{EE4797EC-D1C2-4A2D-A9CA-DCCF7076C5BF}" destId="{D670CE1B-F920-451B-AFA1-DBE57E917852}" srcOrd="1" destOrd="0" presId="urn:microsoft.com/office/officeart/2005/8/layout/list1"/>
    <dgm:cxn modelId="{FEEB1A79-3AFF-4D1B-A37B-DA548AB57AD4}" type="presParOf" srcId="{EE4797EC-D1C2-4A2D-A9CA-DCCF7076C5BF}" destId="{297DCF07-AC43-478C-BCF6-20F51D4EB7BF}" srcOrd="2" destOrd="0" presId="urn:microsoft.com/office/officeart/2005/8/layout/list1"/>
    <dgm:cxn modelId="{0EFB5DAC-7ED8-4025-8829-621E9FD8E147}" type="presParOf" srcId="{EE4797EC-D1C2-4A2D-A9CA-DCCF7076C5BF}" destId="{06109478-FF95-4176-9EF8-C9E3292CBF0A}" srcOrd="3" destOrd="0" presId="urn:microsoft.com/office/officeart/2005/8/layout/list1"/>
    <dgm:cxn modelId="{EE44E25D-D370-4165-8C5F-41D0314D3A74}" type="presParOf" srcId="{EE4797EC-D1C2-4A2D-A9CA-DCCF7076C5BF}" destId="{E9B51557-EA07-4DFB-8284-9679153118F3}" srcOrd="4" destOrd="0" presId="urn:microsoft.com/office/officeart/2005/8/layout/list1"/>
    <dgm:cxn modelId="{2D952E85-1E92-4E86-9F09-7AD8FB515100}" type="presParOf" srcId="{E9B51557-EA07-4DFB-8284-9679153118F3}" destId="{2A6391A0-2AAE-4F0A-B1C3-3013C5B08FEE}" srcOrd="0" destOrd="0" presId="urn:microsoft.com/office/officeart/2005/8/layout/list1"/>
    <dgm:cxn modelId="{95B07A95-51C3-4FA0-8781-5884C0C9A3A2}" type="presParOf" srcId="{E9B51557-EA07-4DFB-8284-9679153118F3}" destId="{E50DEFD5-6D67-412B-AA4E-D452F4D81737}" srcOrd="1" destOrd="0" presId="urn:microsoft.com/office/officeart/2005/8/layout/list1"/>
    <dgm:cxn modelId="{C44EDA97-C0D2-4FFC-A9AB-EC7749CD137E}" type="presParOf" srcId="{EE4797EC-D1C2-4A2D-A9CA-DCCF7076C5BF}" destId="{53E6D4D8-0458-43DB-964B-87F24362436E}" srcOrd="5" destOrd="0" presId="urn:microsoft.com/office/officeart/2005/8/layout/list1"/>
    <dgm:cxn modelId="{61F894CC-468B-4DCC-B697-67276FFD4A92}" type="presParOf" srcId="{EE4797EC-D1C2-4A2D-A9CA-DCCF7076C5BF}" destId="{F7F31933-A9AC-45BE-AA1A-F1717B6FEEB8}" srcOrd="6" destOrd="0" presId="urn:microsoft.com/office/officeart/2005/8/layout/list1"/>
    <dgm:cxn modelId="{D2F00382-BFBF-48C8-851F-449F3AFEC632}" type="presParOf" srcId="{EE4797EC-D1C2-4A2D-A9CA-DCCF7076C5BF}" destId="{36C46378-A18D-4C3C-BDCD-1FC0517F94D8}" srcOrd="7" destOrd="0" presId="urn:microsoft.com/office/officeart/2005/8/layout/list1"/>
    <dgm:cxn modelId="{82347211-8C99-4462-A3EA-8E05F2C1F377}" type="presParOf" srcId="{EE4797EC-D1C2-4A2D-A9CA-DCCF7076C5BF}" destId="{762E7C53-1A99-42E2-B651-21ADA9F4A861}" srcOrd="8" destOrd="0" presId="urn:microsoft.com/office/officeart/2005/8/layout/list1"/>
    <dgm:cxn modelId="{2FE05146-C2AF-4BF5-8E5D-07AEB5920865}" type="presParOf" srcId="{762E7C53-1A99-42E2-B651-21ADA9F4A861}" destId="{2AAC3F38-6843-4B56-B2C4-1F401051F186}" srcOrd="0" destOrd="0" presId="urn:microsoft.com/office/officeart/2005/8/layout/list1"/>
    <dgm:cxn modelId="{29D17B7B-2D65-479F-ACF3-7F95608B6FF9}" type="presParOf" srcId="{762E7C53-1A99-42E2-B651-21ADA9F4A861}" destId="{89F98F19-558A-4A4B-8FCF-9215506BCAD6}" srcOrd="1" destOrd="0" presId="urn:microsoft.com/office/officeart/2005/8/layout/list1"/>
    <dgm:cxn modelId="{B25B996D-A665-4E3B-9917-F2C7F6313F4B}" type="presParOf" srcId="{EE4797EC-D1C2-4A2D-A9CA-DCCF7076C5BF}" destId="{6A41FD5B-B3E6-4EDA-84A4-E007BD282F21}" srcOrd="9" destOrd="0" presId="urn:microsoft.com/office/officeart/2005/8/layout/list1"/>
    <dgm:cxn modelId="{3D1C78A6-85AF-4A3D-AD78-26C6F934DDAE}" type="presParOf" srcId="{EE4797EC-D1C2-4A2D-A9CA-DCCF7076C5BF}" destId="{263CD464-FE2C-4D7E-8C9E-EA740CF067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DCF07-AC43-478C-BCF6-20F51D4EB7BF}">
      <dsp:nvSpPr>
        <dsp:cNvPr id="0" name=""/>
        <dsp:cNvSpPr/>
      </dsp:nvSpPr>
      <dsp:spPr>
        <a:xfrm>
          <a:off x="0" y="406273"/>
          <a:ext cx="578061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3981F-26CB-4BD0-9FD8-631A0AD13A03}">
      <dsp:nvSpPr>
        <dsp:cNvPr id="0" name=""/>
        <dsp:cNvSpPr/>
      </dsp:nvSpPr>
      <dsp:spPr>
        <a:xfrm>
          <a:off x="289030" y="22513"/>
          <a:ext cx="4046432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946" tIns="0" rIns="15294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 пар/групп «наставник – наставляемый» с составлением персонализированных программ наставничества для конкретных пар/групп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497" y="59980"/>
        <a:ext cx="3971498" cy="692586"/>
      </dsp:txXfrm>
    </dsp:sp>
    <dsp:sp modelId="{F7F31933-A9AC-45BE-AA1A-F1717B6FEEB8}">
      <dsp:nvSpPr>
        <dsp:cNvPr id="0" name=""/>
        <dsp:cNvSpPr/>
      </dsp:nvSpPr>
      <dsp:spPr>
        <a:xfrm>
          <a:off x="0" y="1585633"/>
          <a:ext cx="578061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DEFD5-6D67-412B-AA4E-D452F4D81737}">
      <dsp:nvSpPr>
        <dsp:cNvPr id="0" name=""/>
        <dsp:cNvSpPr/>
      </dsp:nvSpPr>
      <dsp:spPr>
        <a:xfrm>
          <a:off x="289030" y="1201873"/>
          <a:ext cx="4046432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946" tIns="0" rIns="15294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 наставников по соответствующей программе дополнительного профессионального образования 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497" y="1239340"/>
        <a:ext cx="3971498" cy="692586"/>
      </dsp:txXfrm>
    </dsp:sp>
    <dsp:sp modelId="{263CD464-FE2C-4D7E-8C9E-EA740CF06716}">
      <dsp:nvSpPr>
        <dsp:cNvPr id="0" name=""/>
        <dsp:cNvSpPr/>
      </dsp:nvSpPr>
      <dsp:spPr>
        <a:xfrm>
          <a:off x="0" y="2886753"/>
          <a:ext cx="578061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98F19-558A-4A4B-8FCF-9215506BCAD6}">
      <dsp:nvSpPr>
        <dsp:cNvPr id="0" name=""/>
        <dsp:cNvSpPr/>
      </dsp:nvSpPr>
      <dsp:spPr>
        <a:xfrm>
          <a:off x="289030" y="2381233"/>
          <a:ext cx="4046432" cy="8892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946" tIns="0" rIns="15294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материалов анкетирования для оценки реализации персонализированных программ наставничества с целью выявления профессиональных затруднений педагогических работников (в том числе молодых/начинающих педагогов) 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441" y="2424644"/>
        <a:ext cx="3959610" cy="802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DCF07-AC43-478C-BCF6-20F51D4EB7BF}">
      <dsp:nvSpPr>
        <dsp:cNvPr id="0" name=""/>
        <dsp:cNvSpPr/>
      </dsp:nvSpPr>
      <dsp:spPr>
        <a:xfrm>
          <a:off x="0" y="495253"/>
          <a:ext cx="585893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3981F-26CB-4BD0-9FD8-631A0AD13A03}">
      <dsp:nvSpPr>
        <dsp:cNvPr id="0" name=""/>
        <dsp:cNvSpPr/>
      </dsp:nvSpPr>
      <dsp:spPr>
        <a:xfrm>
          <a:off x="292946" y="40972"/>
          <a:ext cx="4101253" cy="85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018" tIns="0" rIns="1550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материалов для наставников и наставляемых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576" y="82602"/>
        <a:ext cx="4017993" cy="769540"/>
      </dsp:txXfrm>
    </dsp:sp>
    <dsp:sp modelId="{F7F31933-A9AC-45BE-AA1A-F1717B6FEEB8}">
      <dsp:nvSpPr>
        <dsp:cNvPr id="0" name=""/>
        <dsp:cNvSpPr/>
      </dsp:nvSpPr>
      <dsp:spPr>
        <a:xfrm>
          <a:off x="0" y="1719973"/>
          <a:ext cx="585893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DEFD5-6D67-412B-AA4E-D452F4D81737}">
      <dsp:nvSpPr>
        <dsp:cNvPr id="0" name=""/>
        <dsp:cNvSpPr/>
      </dsp:nvSpPr>
      <dsp:spPr>
        <a:xfrm>
          <a:off x="292946" y="1321453"/>
          <a:ext cx="4101253" cy="79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018" tIns="0" rIns="1550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планов участия в межшкольных инновационных проектах наставников вместе с наставляемыми, вовлечения их в исследовательскую и аналитическую деятельность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854" y="1360361"/>
        <a:ext cx="4023437" cy="719224"/>
      </dsp:txXfrm>
    </dsp:sp>
    <dsp:sp modelId="{263CD464-FE2C-4D7E-8C9E-EA740CF06716}">
      <dsp:nvSpPr>
        <dsp:cNvPr id="0" name=""/>
        <dsp:cNvSpPr/>
      </dsp:nvSpPr>
      <dsp:spPr>
        <a:xfrm>
          <a:off x="0" y="2944693"/>
          <a:ext cx="585893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98F19-558A-4A4B-8FCF-9215506BCAD6}">
      <dsp:nvSpPr>
        <dsp:cNvPr id="0" name=""/>
        <dsp:cNvSpPr/>
      </dsp:nvSpPr>
      <dsp:spPr>
        <a:xfrm>
          <a:off x="292946" y="2546173"/>
          <a:ext cx="4101253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018" tIns="0" rIns="1550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положения и иной документации о проведении конкурсов на лучшего наставника, конкурсов наставнических пар 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854" y="2585081"/>
        <a:ext cx="4023437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DCF07-AC43-478C-BCF6-20F51D4EB7BF}">
      <dsp:nvSpPr>
        <dsp:cNvPr id="0" name=""/>
        <dsp:cNvSpPr/>
      </dsp:nvSpPr>
      <dsp:spPr>
        <a:xfrm>
          <a:off x="0" y="261533"/>
          <a:ext cx="728556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3981F-26CB-4BD0-9FD8-631A0AD13A03}">
      <dsp:nvSpPr>
        <dsp:cNvPr id="0" name=""/>
        <dsp:cNvSpPr/>
      </dsp:nvSpPr>
      <dsp:spPr>
        <a:xfrm>
          <a:off x="351470" y="47736"/>
          <a:ext cx="5099897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764" tIns="0" rIns="1927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Помощь молодым педагогам в подготовке к участию в профессиональных конкурсах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086" y="69352"/>
        <a:ext cx="5056665" cy="399568"/>
      </dsp:txXfrm>
    </dsp:sp>
    <dsp:sp modelId="{F7F31933-A9AC-45BE-AA1A-F1717B6FEEB8}">
      <dsp:nvSpPr>
        <dsp:cNvPr id="0" name=""/>
        <dsp:cNvSpPr/>
      </dsp:nvSpPr>
      <dsp:spPr>
        <a:xfrm>
          <a:off x="0" y="941933"/>
          <a:ext cx="728556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DEFD5-6D67-412B-AA4E-D452F4D81737}">
      <dsp:nvSpPr>
        <dsp:cNvPr id="0" name=""/>
        <dsp:cNvSpPr/>
      </dsp:nvSpPr>
      <dsp:spPr>
        <a:xfrm>
          <a:off x="364278" y="720533"/>
          <a:ext cx="5099897" cy="44280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764" tIns="0" rIns="1927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обмена педагогическим и наставническим опытом 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894" y="742149"/>
        <a:ext cx="5056665" cy="399568"/>
      </dsp:txXfrm>
    </dsp:sp>
    <dsp:sp modelId="{263CD464-FE2C-4D7E-8C9E-EA740CF06716}">
      <dsp:nvSpPr>
        <dsp:cNvPr id="0" name=""/>
        <dsp:cNvSpPr/>
      </dsp:nvSpPr>
      <dsp:spPr>
        <a:xfrm>
          <a:off x="0" y="1622333"/>
          <a:ext cx="728556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98F19-558A-4A4B-8FCF-9215506BCAD6}">
      <dsp:nvSpPr>
        <dsp:cNvPr id="0" name=""/>
        <dsp:cNvSpPr/>
      </dsp:nvSpPr>
      <dsp:spPr>
        <a:xfrm>
          <a:off x="364278" y="1400933"/>
          <a:ext cx="5099897" cy="44280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764" tIns="0" rIns="1927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Организационно-методическая помощь наставляемым в публикации статей на различных цифровых ресурсах, в методической литературе и пр. 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894" y="1422549"/>
        <a:ext cx="5056665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F572B-1776-4C62-ABA6-11249F8DE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74" y="495894"/>
            <a:ext cx="7805821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9A5479-32F7-40D5-AEAA-86AD2F2CF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8548" y="2531662"/>
            <a:ext cx="5633452" cy="434580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E3C34BD0-1739-4B50-B134-8638CC270C9A}"/>
              </a:ext>
            </a:extLst>
          </p:cNvPr>
          <p:cNvSpPr/>
          <p:nvPr userDrawn="1"/>
        </p:nvSpPr>
        <p:spPr>
          <a:xfrm rot="2913810">
            <a:off x="-527302" y="4390960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одготовка 8">
            <a:extLst>
              <a:ext uri="{FF2B5EF4-FFF2-40B4-BE49-F238E27FC236}">
                <a16:creationId xmlns:a16="http://schemas.microsoft.com/office/drawing/2014/main" id="{236813F1-B720-46AD-9B75-B1051773447F}"/>
              </a:ext>
            </a:extLst>
          </p:cNvPr>
          <p:cNvSpPr/>
          <p:nvPr userDrawn="1"/>
        </p:nvSpPr>
        <p:spPr>
          <a:xfrm rot="2913810">
            <a:off x="124171" y="-771090"/>
            <a:ext cx="2171177" cy="2533966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52 w 8994"/>
              <a:gd name="connsiteY0" fmla="*/ 5623 h 10710"/>
              <a:gd name="connsiteX1" fmla="*/ 4241 w 8994"/>
              <a:gd name="connsiteY1" fmla="*/ 476 h 10710"/>
              <a:gd name="connsiteX2" fmla="*/ 8577 w 8994"/>
              <a:gd name="connsiteY2" fmla="*/ 629 h 10710"/>
              <a:gd name="connsiteX3" fmla="*/ 8577 w 8994"/>
              <a:gd name="connsiteY3" fmla="*/ 4037 h 10710"/>
              <a:gd name="connsiteX4" fmla="*/ 6402 w 8994"/>
              <a:gd name="connsiteY4" fmla="*/ 8514 h 10710"/>
              <a:gd name="connsiteX5" fmla="*/ 2183 w 8994"/>
              <a:gd name="connsiteY5" fmla="*/ 10617 h 10710"/>
              <a:gd name="connsiteX6" fmla="*/ 52 w 8994"/>
              <a:gd name="connsiteY6" fmla="*/ 5623 h 10710"/>
              <a:gd name="connsiteX0" fmla="*/ 58 w 9593"/>
              <a:gd name="connsiteY0" fmla="*/ 5243 h 9993"/>
              <a:gd name="connsiteX1" fmla="*/ 4715 w 9593"/>
              <a:gd name="connsiteY1" fmla="*/ 437 h 9993"/>
              <a:gd name="connsiteX2" fmla="*/ 8488 w 9593"/>
              <a:gd name="connsiteY2" fmla="*/ 600 h 9993"/>
              <a:gd name="connsiteX3" fmla="*/ 9536 w 9593"/>
              <a:gd name="connsiteY3" fmla="*/ 3762 h 9993"/>
              <a:gd name="connsiteX4" fmla="*/ 7118 w 9593"/>
              <a:gd name="connsiteY4" fmla="*/ 7943 h 9993"/>
              <a:gd name="connsiteX5" fmla="*/ 2427 w 9593"/>
              <a:gd name="connsiteY5" fmla="*/ 9906 h 9993"/>
              <a:gd name="connsiteX6" fmla="*/ 58 w 9593"/>
              <a:gd name="connsiteY6" fmla="*/ 5243 h 9993"/>
              <a:gd name="connsiteX0" fmla="*/ 99 w 10039"/>
              <a:gd name="connsiteY0" fmla="*/ 5247 h 11325"/>
              <a:gd name="connsiteX1" fmla="*/ 4954 w 10039"/>
              <a:gd name="connsiteY1" fmla="*/ 437 h 11325"/>
              <a:gd name="connsiteX2" fmla="*/ 8887 w 10039"/>
              <a:gd name="connsiteY2" fmla="*/ 600 h 11325"/>
              <a:gd name="connsiteX3" fmla="*/ 9980 w 10039"/>
              <a:gd name="connsiteY3" fmla="*/ 3765 h 11325"/>
              <a:gd name="connsiteX4" fmla="*/ 7459 w 10039"/>
              <a:gd name="connsiteY4" fmla="*/ 7949 h 11325"/>
              <a:gd name="connsiteX5" fmla="*/ 2134 w 10039"/>
              <a:gd name="connsiteY5" fmla="*/ 11272 h 11325"/>
              <a:gd name="connsiteX6" fmla="*/ 99 w 10039"/>
              <a:gd name="connsiteY6" fmla="*/ 5247 h 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9" h="11325">
                <a:moveTo>
                  <a:pt x="99" y="5247"/>
                </a:moveTo>
                <a:cubicBezTo>
                  <a:pt x="569" y="3441"/>
                  <a:pt x="3489" y="1212"/>
                  <a:pt x="4954" y="437"/>
                </a:cubicBezTo>
                <a:cubicBezTo>
                  <a:pt x="6419" y="-337"/>
                  <a:pt x="8049" y="47"/>
                  <a:pt x="8887" y="600"/>
                </a:cubicBezTo>
                <a:cubicBezTo>
                  <a:pt x="9725" y="1155"/>
                  <a:pt x="10217" y="2540"/>
                  <a:pt x="9980" y="3765"/>
                </a:cubicBezTo>
                <a:cubicBezTo>
                  <a:pt x="9742" y="4989"/>
                  <a:pt x="8767" y="6698"/>
                  <a:pt x="7459" y="7949"/>
                </a:cubicBezTo>
                <a:cubicBezTo>
                  <a:pt x="6151" y="9200"/>
                  <a:pt x="3361" y="11722"/>
                  <a:pt x="2134" y="11272"/>
                </a:cubicBezTo>
                <a:cubicBezTo>
                  <a:pt x="908" y="10822"/>
                  <a:pt x="-371" y="7053"/>
                  <a:pt x="99" y="5247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82FE4-32C6-4F9A-A230-D5D65B90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C670A2-7899-49D4-9F67-0EDBA803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9A588C-A8E1-4E2D-BA65-82D6C5E9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8F747C-8840-4300-B4A0-F9000DE9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5618C-67AC-4E53-B57E-463193B8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93BAF7-0882-4463-B233-5A8B5259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4B30EB-BEC5-4F8D-8508-276675531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870581-0A58-4EA4-96A0-1107B6F7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18C6F3-CB0A-45C1-899D-64B3D5BC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67379B-76C9-4B87-AF63-7A2BA6D6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0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CFF00-224A-4E89-88F7-48731CC3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22DE6D-4696-4FC2-8BE9-0ECDAC086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E5505-8404-4DC0-B245-5924C64F5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5546A1-DAF6-4219-82D9-72CE8DF6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B1E86D-CC23-4496-9046-E6DFD778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CE338-46D3-4F0E-8307-C8E839EF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84133-19A6-41AC-98EA-1E9A49FC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BF3CEA-05A3-41C7-B7B9-F6F09F927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3CB37-107D-45E7-9627-EAD42509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2E880-2D88-4C29-927A-491D1C44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551D2-6D8A-4577-B662-B97B4D44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059608-F023-4347-BE89-BA872A106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876AFF-6ACF-43A8-A68E-F3A58C560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926CE7-850E-49BC-90B4-8F92719E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7AC25D-C3FA-4ED3-B5DE-77FAF715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37F5C-3A15-48EC-943C-B1D0C867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F9A0267F-C1EC-4886-81F1-F1B366ABF0E6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:a16="http://schemas.microsoft.com/office/drawing/2014/main" id="{66D259D0-2C82-4856-BA4F-64F4DDF012A3}"/>
              </a:ext>
            </a:extLst>
          </p:cNvPr>
          <p:cNvSpPr/>
          <p:nvPr userDrawn="1"/>
        </p:nvSpPr>
        <p:spPr>
          <a:xfrm rot="2913810">
            <a:off x="-414448" y="4390823"/>
            <a:ext cx="4195111" cy="4158183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6" h="10036">
                <a:moveTo>
                  <a:pt x="338" y="3478"/>
                </a:moveTo>
                <a:cubicBezTo>
                  <a:pt x="1195" y="1895"/>
                  <a:pt x="4858" y="830"/>
                  <a:pt x="6432" y="330"/>
                </a:cubicBezTo>
                <a:cubicBezTo>
                  <a:pt x="8007" y="-171"/>
                  <a:pt x="9293" y="-86"/>
                  <a:pt x="9787" y="475"/>
                </a:cubicBezTo>
                <a:cubicBezTo>
                  <a:pt x="10281" y="1036"/>
                  <a:pt x="10100" y="2432"/>
                  <a:pt x="9396" y="3694"/>
                </a:cubicBezTo>
                <a:cubicBezTo>
                  <a:pt x="8692" y="4956"/>
                  <a:pt x="6917" y="7021"/>
                  <a:pt x="5567" y="8044"/>
                </a:cubicBezTo>
                <a:cubicBezTo>
                  <a:pt x="4217" y="9067"/>
                  <a:pt x="2165" y="10592"/>
                  <a:pt x="1294" y="9831"/>
                </a:cubicBezTo>
                <a:cubicBezTo>
                  <a:pt x="423" y="9070"/>
                  <a:pt x="-518" y="5062"/>
                  <a:pt x="338" y="347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:a16="http://schemas.microsoft.com/office/drawing/2014/main" id="{66D259D0-2C82-4856-BA4F-64F4DDF012A3}"/>
              </a:ext>
            </a:extLst>
          </p:cNvPr>
          <p:cNvSpPr/>
          <p:nvPr userDrawn="1"/>
        </p:nvSpPr>
        <p:spPr>
          <a:xfrm rot="2913810">
            <a:off x="969905" y="1677471"/>
            <a:ext cx="9361037" cy="9884930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  <a:gd name="connsiteX0" fmla="*/ 338 w 24670"/>
              <a:gd name="connsiteY0" fmla="*/ 19909 h 26467"/>
              <a:gd name="connsiteX1" fmla="*/ 6432 w 24670"/>
              <a:gd name="connsiteY1" fmla="*/ 16761 h 26467"/>
              <a:gd name="connsiteX2" fmla="*/ 24656 w 24670"/>
              <a:gd name="connsiteY2" fmla="*/ 16 h 26467"/>
              <a:gd name="connsiteX3" fmla="*/ 9396 w 24670"/>
              <a:gd name="connsiteY3" fmla="*/ 20125 h 26467"/>
              <a:gd name="connsiteX4" fmla="*/ 5567 w 24670"/>
              <a:gd name="connsiteY4" fmla="*/ 24475 h 26467"/>
              <a:gd name="connsiteX5" fmla="*/ 1294 w 24670"/>
              <a:gd name="connsiteY5" fmla="*/ 26262 h 26467"/>
              <a:gd name="connsiteX6" fmla="*/ 338 w 24670"/>
              <a:gd name="connsiteY6" fmla="*/ 19909 h 26467"/>
              <a:gd name="connsiteX0" fmla="*/ 1348 w 26296"/>
              <a:gd name="connsiteY0" fmla="*/ 21151 h 27709"/>
              <a:gd name="connsiteX1" fmla="*/ 21193 w 26296"/>
              <a:gd name="connsiteY1" fmla="*/ 4186 h 27709"/>
              <a:gd name="connsiteX2" fmla="*/ 25666 w 26296"/>
              <a:gd name="connsiteY2" fmla="*/ 1258 h 27709"/>
              <a:gd name="connsiteX3" fmla="*/ 10406 w 26296"/>
              <a:gd name="connsiteY3" fmla="*/ 21367 h 27709"/>
              <a:gd name="connsiteX4" fmla="*/ 6577 w 26296"/>
              <a:gd name="connsiteY4" fmla="*/ 25717 h 27709"/>
              <a:gd name="connsiteX5" fmla="*/ 2304 w 26296"/>
              <a:gd name="connsiteY5" fmla="*/ 27504 h 27709"/>
              <a:gd name="connsiteX6" fmla="*/ 1348 w 26296"/>
              <a:gd name="connsiteY6" fmla="*/ 21151 h 27709"/>
              <a:gd name="connsiteX0" fmla="*/ 2150 w 24499"/>
              <a:gd name="connsiteY0" fmla="*/ 22474 h 27676"/>
              <a:gd name="connsiteX1" fmla="*/ 19448 w 24499"/>
              <a:gd name="connsiteY1" fmla="*/ 4229 h 27676"/>
              <a:gd name="connsiteX2" fmla="*/ 23921 w 24499"/>
              <a:gd name="connsiteY2" fmla="*/ 1301 h 27676"/>
              <a:gd name="connsiteX3" fmla="*/ 8661 w 24499"/>
              <a:gd name="connsiteY3" fmla="*/ 21410 h 27676"/>
              <a:gd name="connsiteX4" fmla="*/ 4832 w 24499"/>
              <a:gd name="connsiteY4" fmla="*/ 25760 h 27676"/>
              <a:gd name="connsiteX5" fmla="*/ 559 w 24499"/>
              <a:gd name="connsiteY5" fmla="*/ 27547 h 27676"/>
              <a:gd name="connsiteX6" fmla="*/ 2150 w 24499"/>
              <a:gd name="connsiteY6" fmla="*/ 22474 h 27676"/>
              <a:gd name="connsiteX0" fmla="*/ 1636 w 25371"/>
              <a:gd name="connsiteY0" fmla="*/ 21613 h 27696"/>
              <a:gd name="connsiteX1" fmla="*/ 20293 w 25371"/>
              <a:gd name="connsiteY1" fmla="*/ 4201 h 27696"/>
              <a:gd name="connsiteX2" fmla="*/ 24766 w 25371"/>
              <a:gd name="connsiteY2" fmla="*/ 1273 h 27696"/>
              <a:gd name="connsiteX3" fmla="*/ 9506 w 25371"/>
              <a:gd name="connsiteY3" fmla="*/ 21382 h 27696"/>
              <a:gd name="connsiteX4" fmla="*/ 5677 w 25371"/>
              <a:gd name="connsiteY4" fmla="*/ 25732 h 27696"/>
              <a:gd name="connsiteX5" fmla="*/ 1404 w 25371"/>
              <a:gd name="connsiteY5" fmla="*/ 27519 h 27696"/>
              <a:gd name="connsiteX6" fmla="*/ 1636 w 25371"/>
              <a:gd name="connsiteY6" fmla="*/ 21613 h 27696"/>
              <a:gd name="connsiteX0" fmla="*/ 1636 w 25139"/>
              <a:gd name="connsiteY0" fmla="*/ 21214 h 27297"/>
              <a:gd name="connsiteX1" fmla="*/ 18466 w 25139"/>
              <a:gd name="connsiteY1" fmla="*/ 5445 h 27297"/>
              <a:gd name="connsiteX2" fmla="*/ 20293 w 25139"/>
              <a:gd name="connsiteY2" fmla="*/ 3802 h 27297"/>
              <a:gd name="connsiteX3" fmla="*/ 24766 w 25139"/>
              <a:gd name="connsiteY3" fmla="*/ 874 h 27297"/>
              <a:gd name="connsiteX4" fmla="*/ 9506 w 25139"/>
              <a:gd name="connsiteY4" fmla="*/ 20983 h 27297"/>
              <a:gd name="connsiteX5" fmla="*/ 5677 w 25139"/>
              <a:gd name="connsiteY5" fmla="*/ 25333 h 27297"/>
              <a:gd name="connsiteX6" fmla="*/ 1404 w 25139"/>
              <a:gd name="connsiteY6" fmla="*/ 27120 h 27297"/>
              <a:gd name="connsiteX7" fmla="*/ 1636 w 25139"/>
              <a:gd name="connsiteY7" fmla="*/ 21214 h 27297"/>
              <a:gd name="connsiteX0" fmla="*/ 1154 w 24706"/>
              <a:gd name="connsiteY0" fmla="*/ 21357 h 27440"/>
              <a:gd name="connsiteX1" fmla="*/ 13076 w 24706"/>
              <a:gd name="connsiteY1" fmla="*/ 12398 h 27440"/>
              <a:gd name="connsiteX2" fmla="*/ 19811 w 24706"/>
              <a:gd name="connsiteY2" fmla="*/ 3945 h 27440"/>
              <a:gd name="connsiteX3" fmla="*/ 24284 w 24706"/>
              <a:gd name="connsiteY3" fmla="*/ 1017 h 27440"/>
              <a:gd name="connsiteX4" fmla="*/ 9024 w 24706"/>
              <a:gd name="connsiteY4" fmla="*/ 21126 h 27440"/>
              <a:gd name="connsiteX5" fmla="*/ 5195 w 24706"/>
              <a:gd name="connsiteY5" fmla="*/ 25476 h 27440"/>
              <a:gd name="connsiteX6" fmla="*/ 922 w 24706"/>
              <a:gd name="connsiteY6" fmla="*/ 27263 h 27440"/>
              <a:gd name="connsiteX7" fmla="*/ 1154 w 24706"/>
              <a:gd name="connsiteY7" fmla="*/ 21357 h 27440"/>
              <a:gd name="connsiteX0" fmla="*/ 1154 w 24692"/>
              <a:gd name="connsiteY0" fmla="*/ 21628 h 27711"/>
              <a:gd name="connsiteX1" fmla="*/ 13076 w 24692"/>
              <a:gd name="connsiteY1" fmla="*/ 12669 h 27711"/>
              <a:gd name="connsiteX2" fmla="*/ 19698 w 24692"/>
              <a:gd name="connsiteY2" fmla="*/ 3181 h 27711"/>
              <a:gd name="connsiteX3" fmla="*/ 24284 w 24692"/>
              <a:gd name="connsiteY3" fmla="*/ 1288 h 27711"/>
              <a:gd name="connsiteX4" fmla="*/ 9024 w 24692"/>
              <a:gd name="connsiteY4" fmla="*/ 21397 h 27711"/>
              <a:gd name="connsiteX5" fmla="*/ 5195 w 24692"/>
              <a:gd name="connsiteY5" fmla="*/ 25747 h 27711"/>
              <a:gd name="connsiteX6" fmla="*/ 922 w 24692"/>
              <a:gd name="connsiteY6" fmla="*/ 27534 h 27711"/>
              <a:gd name="connsiteX7" fmla="*/ 1154 w 24692"/>
              <a:gd name="connsiteY7" fmla="*/ 21628 h 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92" h="27711">
                <a:moveTo>
                  <a:pt x="1154" y="21628"/>
                </a:moveTo>
                <a:cubicBezTo>
                  <a:pt x="3180" y="19151"/>
                  <a:pt x="9967" y="15571"/>
                  <a:pt x="13076" y="12669"/>
                </a:cubicBezTo>
                <a:cubicBezTo>
                  <a:pt x="16185" y="9767"/>
                  <a:pt x="17830" y="5078"/>
                  <a:pt x="19698" y="3181"/>
                </a:cubicBezTo>
                <a:cubicBezTo>
                  <a:pt x="21566" y="1284"/>
                  <a:pt x="26063" y="-1748"/>
                  <a:pt x="24284" y="1288"/>
                </a:cubicBezTo>
                <a:cubicBezTo>
                  <a:pt x="22505" y="4324"/>
                  <a:pt x="12205" y="17321"/>
                  <a:pt x="9024" y="21397"/>
                </a:cubicBezTo>
                <a:cubicBezTo>
                  <a:pt x="5843" y="25473"/>
                  <a:pt x="6545" y="24724"/>
                  <a:pt x="5195" y="25747"/>
                </a:cubicBezTo>
                <a:cubicBezTo>
                  <a:pt x="3845" y="26770"/>
                  <a:pt x="1595" y="28220"/>
                  <a:pt x="922" y="27534"/>
                </a:cubicBezTo>
                <a:cubicBezTo>
                  <a:pt x="249" y="26848"/>
                  <a:pt x="-872" y="24106"/>
                  <a:pt x="1154" y="2162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E0D9D-BAE9-41EE-8920-C823CE5D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70C94-9031-4668-9A60-3DD2B919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7F1ED-D46C-447A-ADF8-DE236AE8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id="{84230BBA-38F7-42F1-8EEA-87BA1C014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43" y="4180114"/>
            <a:ext cx="6565743" cy="267788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BE916754-89D7-474D-BCEA-2F050316A7C1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57" y="2112694"/>
            <a:ext cx="7091259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52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id="{A4DD0ED0-EB2E-492A-96B3-D7E000F1E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17" y="4077196"/>
            <a:ext cx="6818083" cy="27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1C2B7B-7142-47F9-AF11-2C9EBDC2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054209-3BE7-4368-A9EF-E600887F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1D74B9-95DE-48D5-9B58-79F99AC5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41152-4C68-4D00-AF86-91B0CEEC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A9E78C-E6B3-420F-AB20-68BB2A0C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AA42B-6821-40D1-87E4-85525481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A0864-7692-4562-8E27-D5BF4199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62803-F3E9-4358-BF9C-9D90029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12CDC-EF1F-49E1-AAFA-51AE3F77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45883-C223-4357-8EAB-6E2FB5C12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E12D9F-3544-4F7D-B895-5A141FF0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5AC944-3F9B-4171-B94F-80995642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C8BBA4-3561-4386-B297-85B000CB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F86D95-1EF4-4D86-8C24-26D6CB84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E40CC-2DEF-492D-8BD7-0AB04A53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15BD96-B477-40AD-B52D-704AF96CD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EC4CE4-584C-4A80-9BA6-81710A9A3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7D77F5-BC67-4395-B0FE-786C5A9A8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CCD36F-50A3-4879-9A16-CBC0BFAFD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11ED1A-D852-44D1-B814-8E782F8B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88F2A8-C2E9-4969-9E9A-D14AB805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6B4217-CB1E-425F-BBAF-FEBE1FCD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F097B-DB91-4A3D-BBE2-0527D893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BC59C2-76F8-47C8-B192-E3EB630BA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F1B5A6-812C-4F0E-A9CB-2A88D278E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6F94-6A76-4546-AB4E-8591D96FEACB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50E00-61C0-4B29-B7D8-FC936E63E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B8AB7E-74FF-4748-81E1-8481B38CA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id="{2A6D8B76-6E1C-4995-A072-EAA7935A06C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5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inprosvet?w=wall-30558759_36178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&#1075;&#1086;&#1076;&#1091;&#1095;&#1080;&#1090;&#1077;&#1083;&#1103;.&#1088;&#1092;/vote" TargetMode="External"/><Relationship Id="rId4" Type="http://schemas.openxmlformats.org/officeDocument/2006/relationships/hyperlink" Target="https://pedsovet.org/article/17-konkursov-dla-pedagogov-v-kotoryh-stoit-poucastvovat-v-2023-go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8656" y="1417936"/>
            <a:ext cx="70294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Реализация целевой модели наставничества</a:t>
            </a:r>
          </a:p>
          <a:p>
            <a:pPr algn="ctr"/>
            <a:r>
              <a:rPr lang="ru-RU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образовательных  </a:t>
            </a:r>
            <a:r>
              <a:rPr lang="ru-RU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организациях</a:t>
            </a:r>
            <a:endParaRPr lang="ru-RU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4096" y="6122258"/>
            <a:ext cx="3479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Новочеркасск, 2023 г.</a:t>
            </a:r>
            <a:endParaRPr lang="ru-RU" sz="280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5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0631" y="229568"/>
            <a:ext cx="5628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PT Sans" panose="020B0503020203020204" pitchFamily="34" charset="-52"/>
              </a:rPr>
              <a:t>Указ </a:t>
            </a:r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</a:rPr>
              <a:t>Президента Российской Федерации от 27.06.2022 № 401 "О проведении в Российской Федерации Года педагога и наставника"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64" y="1231900"/>
            <a:ext cx="5454803" cy="44746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r="1768" b="3086"/>
          <a:stretch/>
        </p:blipFill>
        <p:spPr>
          <a:xfrm>
            <a:off x="7755467" y="0"/>
            <a:ext cx="4318000" cy="31919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927" t="6183" r="5334" b="2957"/>
          <a:stretch/>
        </p:blipFill>
        <p:spPr>
          <a:xfrm>
            <a:off x="5757334" y="3606800"/>
            <a:ext cx="6273800" cy="29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r="6250"/>
          <a:stretch/>
        </p:blipFill>
        <p:spPr>
          <a:xfrm>
            <a:off x="5927850" y="237067"/>
            <a:ext cx="5799666" cy="40136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1122" y="1463513"/>
            <a:ext cx="5571066" cy="424731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-apple-system"/>
              </a:rPr>
              <a:t>Дорогие друзья, в Год педагога и наставника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Минпросвещения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России совместно с VK запустили акцию «Учить. Вдохновлять. Развивать»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( </a:t>
            </a:r>
            <a:r>
              <a:rPr lang="ru-RU" u="sng" dirty="0" smtClean="0">
                <a:latin typeface="-apple-system"/>
                <a:hlinkClick r:id="rId3"/>
              </a:rPr>
              <a:t>https</a:t>
            </a:r>
            <a:r>
              <a:rPr lang="ru-RU" u="sng" dirty="0">
                <a:latin typeface="-apple-system"/>
                <a:hlinkClick r:id="rId3"/>
              </a:rPr>
              <a:t>://</a:t>
            </a:r>
            <a:r>
              <a:rPr lang="ru-RU" u="sng" dirty="0" smtClean="0">
                <a:latin typeface="-apple-system"/>
                <a:hlinkClick r:id="rId3"/>
              </a:rPr>
              <a:t>vk.com/minprosvet?w=wall-30558759_361783</a:t>
            </a:r>
            <a:r>
              <a:rPr lang="ru-RU" u="sng" dirty="0" smtClean="0">
                <a:latin typeface="-apple-system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). </a:t>
            </a:r>
          </a:p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Для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участия в ней нужно только поделиться своей историей или поблагодарить своего любимого наставника. Сделать это можно в течение всего этого года. Лучшие публикации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Минпросвещения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разместит у себя в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соцсетях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-apple-system"/>
              </a:rPr>
              <a:t>Делитесь своим опытом, своими наблюдениями. Ведь это так ценно. Кому-то это поможет найти ту самую «золотую середину».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19800" y="5110665"/>
            <a:ext cx="5600506" cy="120032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Конкурсы 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для педагогов, в которых стоит поучаствовать в 2023 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году</a:t>
            </a:r>
          </a:p>
          <a:p>
            <a:pPr lvl="0"/>
            <a:r>
              <a:rPr lang="en-US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pedsovet.org/article/17-konkursov-dla-pedagogov-v-kotoryh-stoit-poucastvovat-v-2023-godu</a:t>
            </a:r>
            <a:endParaRPr lang="ru-RU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31303" y="3044455"/>
            <a:ext cx="2817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ru-RU" dirty="0" err="1">
                <a:hlinkClick r:id="rId5"/>
              </a:rPr>
              <a:t>годучителя.рф</a:t>
            </a:r>
            <a:r>
              <a:rPr lang="ru-RU" dirty="0">
                <a:hlinkClick r:id="rId5"/>
              </a:rPr>
              <a:t>/</a:t>
            </a:r>
            <a:r>
              <a:rPr lang="en-US" dirty="0" smtClean="0">
                <a:hlinkClick r:id="rId5"/>
              </a:rPr>
              <a:t>vote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3"/>
          <a:stretch/>
        </p:blipFill>
        <p:spPr>
          <a:xfrm>
            <a:off x="261122" y="237067"/>
            <a:ext cx="5571066" cy="10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8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710" b="363"/>
          <a:stretch/>
        </p:blipFill>
        <p:spPr>
          <a:xfrm>
            <a:off x="86527" y="1142175"/>
            <a:ext cx="3698073" cy="3599158"/>
          </a:xfrm>
          <a:prstGeom prst="rect">
            <a:avLst/>
          </a:prstGeom>
        </p:spPr>
      </p:pic>
      <p:pic>
        <p:nvPicPr>
          <p:cNvPr id="2050" name="Picture 2" descr="https://i.pinimg.com/736x/a9/22/84/a922844233a58fa813db8b114af949ea--platinum-group-self-ca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 b="3993"/>
          <a:stretch/>
        </p:blipFill>
        <p:spPr bwMode="auto">
          <a:xfrm>
            <a:off x="7902576" y="1142175"/>
            <a:ext cx="4170891" cy="380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udrosti.ucoz.ru/_pu/51/935199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66" y="2794000"/>
            <a:ext cx="3811377" cy="38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16025" y="218845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01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534" y="1292863"/>
            <a:ext cx="8153400" cy="4456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825" y="132930"/>
            <a:ext cx="8497888" cy="92392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МОДЕЛЬ НАСТАВНИЧЕСТВА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условий, ресурсов и процессов, необходимых для реализации процесса наставничества и достижения поставленной цели в образовательных организациях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15534" y="6350167"/>
            <a:ext cx="6096000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17 января – Международный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день наставничества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3" y="6034918"/>
            <a:ext cx="999831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32" y="169333"/>
            <a:ext cx="9186335" cy="14308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82531" y="2377070"/>
            <a:ext cx="3649135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министерства общего и профессионального образования Ростовской области   №6 от 01.04.2022 «Об утверждении Положения о региональной системе научно- методического сопровождения педагогических работников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57133" y="3843285"/>
            <a:ext cx="3649135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министерства общего и профессионального образования Ростовской области   №7 от 01.04.2022 «Об утверждении положения о региональной (целевой модели) наставничества педагогических работников образования»,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целях эффективной реализации национального проекта «Образование», создания условий для развития кадрового потенциала и профессионального роста педагогических работников и управленческих кадров муниципальной системы образования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20555" y="2699423"/>
            <a:ext cx="3132668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Управления образования Администрации города Новочеркасска от 19.04.2022 № 252 «Об утверждении Положения о системе (целевой модели) наставничества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назначенных руководителей и педагогических работников в образовательных организациях города Новочеркасска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75063" y="1720786"/>
            <a:ext cx="2464072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Региональный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35397" y="1720786"/>
            <a:ext cx="270298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Муниципальный уровень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3573" y="2681870"/>
            <a:ext cx="2987308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16.12.2020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Р-174 «Об утверждении Концепции создания единой федеральной системы научно-методического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педагогических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и управленческих кадров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7826" y="1720786"/>
            <a:ext cx="241880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Федеральный уровень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694760" y="2191952"/>
            <a:ext cx="262467" cy="326473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0469033" y="2191952"/>
            <a:ext cx="262467" cy="326473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850466" y="2121921"/>
            <a:ext cx="262467" cy="244959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1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49A2F-BA89-4EB8-9A2A-18B985F6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1" y="76643"/>
            <a:ext cx="11921065" cy="72813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системы (целевой модели) наставничества педагогических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 предусматривает разработку,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внедрение локальных актов образовательной организации в 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E90BA6-20BC-4B94-B967-FE49C401CAFE}"/>
              </a:ext>
            </a:extLst>
          </p:cNvPr>
          <p:cNvSpPr/>
          <p:nvPr/>
        </p:nvSpPr>
        <p:spPr>
          <a:xfrm>
            <a:off x="585828" y="241283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307E5FF8-A04D-4D63-8171-0B65DA32C0CA}"/>
              </a:ext>
            </a:extLst>
          </p:cNvPr>
          <p:cNvSpPr/>
          <p:nvPr/>
        </p:nvSpPr>
        <p:spPr>
          <a:xfrm>
            <a:off x="983853" y="1579058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2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2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5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3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D0F606B-71FC-447F-B430-91DD7B06D6E9}"/>
              </a:ext>
            </a:extLst>
          </p:cNvPr>
          <p:cNvSpPr/>
          <p:nvPr/>
        </p:nvSpPr>
        <p:spPr>
          <a:xfrm>
            <a:off x="3510828" y="241283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81E0F697-DBA4-40A8-8448-F1F224397311}"/>
              </a:ext>
            </a:extLst>
          </p:cNvPr>
          <p:cNvSpPr/>
          <p:nvPr/>
        </p:nvSpPr>
        <p:spPr>
          <a:xfrm rot="10800000">
            <a:off x="3908853" y="1579058"/>
            <a:ext cx="1886122" cy="2408774"/>
          </a:xfrm>
          <a:custGeom>
            <a:avLst/>
            <a:gdLst>
              <a:gd name="connsiteX0" fmla="*/ 1544434 w 1670466"/>
              <a:gd name="connsiteY0" fmla="*/ 2408774 h 2408774"/>
              <a:gd name="connsiteX1" fmla="*/ 111364 w 1670466"/>
              <a:gd name="connsiteY1" fmla="*/ 2313451 h 2408774"/>
              <a:gd name="connsiteX2" fmla="*/ 111364 w 1670466"/>
              <a:gd name="connsiteY2" fmla="*/ 2309217 h 2408774"/>
              <a:gd name="connsiteX3" fmla="*/ 93260 w 1670466"/>
              <a:gd name="connsiteY3" fmla="*/ 2306438 h 2408774"/>
              <a:gd name="connsiteX4" fmla="*/ 0 w 1670466"/>
              <a:gd name="connsiteY4" fmla="*/ 2199468 h 2408774"/>
              <a:gd name="connsiteX5" fmla="*/ 0 w 1670466"/>
              <a:gd name="connsiteY5" fmla="*/ 2158862 h 2408774"/>
              <a:gd name="connsiteX6" fmla="*/ 0 w 1670466"/>
              <a:gd name="connsiteY6" fmla="*/ 468699 h 2408774"/>
              <a:gd name="connsiteX7" fmla="*/ 0 w 1670466"/>
              <a:gd name="connsiteY7" fmla="*/ 371393 h 2408774"/>
              <a:gd name="connsiteX8" fmla="*/ 152697 w 1670466"/>
              <a:gd name="connsiteY8" fmla="*/ 255300 h 2408774"/>
              <a:gd name="connsiteX9" fmla="*/ 1034226 w 1670466"/>
              <a:gd name="connsiteY9" fmla="*/ 255300 h 2408774"/>
              <a:gd name="connsiteX10" fmla="*/ 1238466 w 1670466"/>
              <a:gd name="connsiteY10" fmla="*/ 0 h 2408774"/>
              <a:gd name="connsiteX11" fmla="*/ 1442706 w 1670466"/>
              <a:gd name="connsiteY11" fmla="*/ 255300 h 2408774"/>
              <a:gd name="connsiteX12" fmla="*/ 1517769 w 1670466"/>
              <a:gd name="connsiteY12" fmla="*/ 255300 h 2408774"/>
              <a:gd name="connsiteX13" fmla="*/ 1670466 w 1670466"/>
              <a:gd name="connsiteY13" fmla="*/ 371393 h 2408774"/>
              <a:gd name="connsiteX14" fmla="*/ 1670466 w 1670466"/>
              <a:gd name="connsiteY14" fmla="*/ 468699 h 2408774"/>
              <a:gd name="connsiteX15" fmla="*/ 1670466 w 1670466"/>
              <a:gd name="connsiteY15" fmla="*/ 2199468 h 2408774"/>
              <a:gd name="connsiteX16" fmla="*/ 1670466 w 1670466"/>
              <a:gd name="connsiteY16" fmla="*/ 2296774 h 2408774"/>
              <a:gd name="connsiteX17" fmla="*/ 1577205 w 1670466"/>
              <a:gd name="connsiteY17" fmla="*/ 2403744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544434" y="2408774"/>
                </a:moveTo>
                <a:lnTo>
                  <a:pt x="111364" y="2313451"/>
                </a:lnTo>
                <a:lnTo>
                  <a:pt x="111364" y="2309217"/>
                </a:lnTo>
                <a:lnTo>
                  <a:pt x="93260" y="2306438"/>
                </a:lnTo>
                <a:cubicBezTo>
                  <a:pt x="38454" y="2288814"/>
                  <a:pt x="0" y="2247556"/>
                  <a:pt x="0" y="2199468"/>
                </a:cubicBezTo>
                <a:lnTo>
                  <a:pt x="0" y="2158862"/>
                </a:lnTo>
                <a:lnTo>
                  <a:pt x="0" y="468699"/>
                </a:lnTo>
                <a:lnTo>
                  <a:pt x="0" y="371393"/>
                </a:lnTo>
                <a:cubicBezTo>
                  <a:pt x="0" y="307276"/>
                  <a:pt x="68364" y="255300"/>
                  <a:pt x="152697" y="255300"/>
                </a:cubicBezTo>
                <a:lnTo>
                  <a:pt x="1034226" y="255300"/>
                </a:lnTo>
                <a:lnTo>
                  <a:pt x="1238466" y="0"/>
                </a:lnTo>
                <a:lnTo>
                  <a:pt x="1442706" y="255300"/>
                </a:lnTo>
                <a:lnTo>
                  <a:pt x="1517769" y="255300"/>
                </a:lnTo>
                <a:cubicBezTo>
                  <a:pt x="1602102" y="255300"/>
                  <a:pt x="1670466" y="307276"/>
                  <a:pt x="1670466" y="371393"/>
                </a:cubicBezTo>
                <a:lnTo>
                  <a:pt x="1670466" y="468699"/>
                </a:lnTo>
                <a:lnTo>
                  <a:pt x="1670466" y="2199468"/>
                </a:lnTo>
                <a:lnTo>
                  <a:pt x="1670466" y="2296774"/>
                </a:lnTo>
                <a:cubicBezTo>
                  <a:pt x="1670466" y="2344861"/>
                  <a:pt x="1632011" y="2386120"/>
                  <a:pt x="1577205" y="24037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93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3A7CF46-54C1-47D0-9B18-DE50B668A4E2}"/>
              </a:ext>
            </a:extLst>
          </p:cNvPr>
          <p:cNvSpPr/>
          <p:nvPr/>
        </p:nvSpPr>
        <p:spPr>
          <a:xfrm>
            <a:off x="6407895" y="241283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6294C1E0-F61C-4D59-AFB5-A140B11E9449}"/>
              </a:ext>
            </a:extLst>
          </p:cNvPr>
          <p:cNvSpPr/>
          <p:nvPr/>
        </p:nvSpPr>
        <p:spPr>
          <a:xfrm>
            <a:off x="6805920" y="1579058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2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2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6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93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73FDCDD-CAF0-4A5D-969A-F56C6118DE69}"/>
              </a:ext>
            </a:extLst>
          </p:cNvPr>
          <p:cNvSpPr/>
          <p:nvPr/>
        </p:nvSpPr>
        <p:spPr>
          <a:xfrm>
            <a:off x="9306914" y="241748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FD4E786B-022A-4C11-B02A-E1694CE2C3A2}"/>
              </a:ext>
            </a:extLst>
          </p:cNvPr>
          <p:cNvSpPr/>
          <p:nvPr/>
        </p:nvSpPr>
        <p:spPr>
          <a:xfrm>
            <a:off x="9704939" y="1583708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1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1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5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93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4FACB-4817-4F50-B80B-E8E85896A6B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628220" y="1968357"/>
            <a:ext cx="360000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AD7598-9016-417A-8AB0-A5873317FBD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-808220" y="2511559"/>
            <a:ext cx="360000" cy="36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4370A4-099C-4D7C-A5A4-C4CA520F107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-753104" y="3214356"/>
            <a:ext cx="360000" cy="36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11A3B22-0993-4533-8186-37B414DF0DA8}"/>
              </a:ext>
            </a:extLst>
          </p:cNvPr>
          <p:cNvSpPr txBox="1"/>
          <p:nvPr/>
        </p:nvSpPr>
        <p:spPr>
          <a:xfrm>
            <a:off x="891914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31E446-E07C-4901-AFA6-C3D1B3977F8D}"/>
              </a:ext>
            </a:extLst>
          </p:cNvPr>
          <p:cNvSpPr txBox="1"/>
          <p:nvPr/>
        </p:nvSpPr>
        <p:spPr>
          <a:xfrm>
            <a:off x="3794472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907ECE-E5C0-4EE1-A742-3CD8948AF420}"/>
              </a:ext>
            </a:extLst>
          </p:cNvPr>
          <p:cNvSpPr txBox="1"/>
          <p:nvPr/>
        </p:nvSpPr>
        <p:spPr>
          <a:xfrm>
            <a:off x="6674472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C1862C-638F-4A67-B91D-4022702D6494}"/>
              </a:ext>
            </a:extLst>
          </p:cNvPr>
          <p:cNvSpPr txBox="1"/>
          <p:nvPr/>
        </p:nvSpPr>
        <p:spPr>
          <a:xfrm>
            <a:off x="9578866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4"/>
                </a:solidFill>
              </a:rPr>
              <a:t>04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4354" y="1829361"/>
            <a:ext cx="2065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«Об утверждении положения о системе наставничества педагогических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в образовательной организации»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998351" y="1759058"/>
            <a:ext cx="16148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системе наставничества педагогических работников в образовательной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981839" y="1684796"/>
            <a:ext cx="15694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(план мероприятий) по реализации Положения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системе наставничества педагогических работников в образовательной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02987" y="1684796"/>
            <a:ext cx="19162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Приказ(ы) о закреплении наставнических пар/групп с письменного согласия их участников на возложение на них дополнительных обязанностей, связанных с наставнической деятельностью</a:t>
            </a:r>
          </a:p>
        </p:txBody>
      </p:sp>
    </p:spTree>
    <p:extLst>
      <p:ext uri="{BB962C8B-B14F-4D97-AF65-F5344CB8AC3E}">
        <p14:creationId xmlns:p14="http://schemas.microsoft.com/office/powerpoint/2010/main" val="20421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C878D52D-5884-490C-9764-1C5996264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595269"/>
              </p:ext>
            </p:extLst>
          </p:nvPr>
        </p:nvGraphicFramePr>
        <p:xfrm>
          <a:off x="344410" y="2030384"/>
          <a:ext cx="11703656" cy="350162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52317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10951339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</a:tblGrid>
              <a:tr h="33124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/>
                          </a:solidFill>
                        </a:rPr>
                        <a:t>З </a:t>
                      </a: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101629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Федеральная, региональная, муниципальная  и школьная  локальная нормативно - правовая база в сфере наставничества педагогических работников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(приказы «Об утверждении положения о системе наставничества педагогических работников в образовательной организации», «О закреплении наставнических пар» (в разрезе уровней образования) , Положение о системе наставничества педагогических работников в образовательной организации, Дорожная карта)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45821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Базы наставников и наставляемых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(обратить внимание на наличие согласия о персональных данных)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!!!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5821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реализуемых персонализированных программах наставничества педагогических работников, лучшие кейсы персонализированных программ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45821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рекомендации, методические материалы для наставников и наставляемых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45821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Новости и анонсы мероприятий и программ наставничества педагогических работников в образовательной организации и др.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8799" y="206044"/>
            <a:ext cx="11489267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Информация , которая должна быть размещена в сети Интернет, о реализации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системы (целевой модели) наставничества педагогических работников в образовательных организациях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46199" y="1029601"/>
            <a:ext cx="9313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официальном сайте организации </a:t>
            </a:r>
            <a:r>
              <a:rPr lang="ru-RU" dirty="0" smtClean="0"/>
              <a:t>создается </a:t>
            </a:r>
            <a:r>
              <a:rPr lang="ru-RU" dirty="0"/>
              <a:t>специальный раздел (рубрика).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52" y="941464"/>
            <a:ext cx="999831" cy="9998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684EFF-5B33-4511-8637-1AC2935E66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3945" y="2030384"/>
            <a:ext cx="482243" cy="41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118534"/>
            <a:ext cx="1156546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 обеспечение реализации системы (целевой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наставничества в образовательной организации при наличии педагогов,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включить в наставническую деятельность в качестве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предполагает следующие виды деятельности: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95272086"/>
              </p:ext>
            </p:extLst>
          </p:nvPr>
        </p:nvGraphicFramePr>
        <p:xfrm>
          <a:off x="230715" y="1144265"/>
          <a:ext cx="5780618" cy="3564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07047794"/>
              </p:ext>
            </p:extLst>
          </p:nvPr>
        </p:nvGraphicFramePr>
        <p:xfrm>
          <a:off x="6138333" y="1042666"/>
          <a:ext cx="5858934" cy="3666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00245215"/>
              </p:ext>
            </p:extLst>
          </p:nvPr>
        </p:nvGraphicFramePr>
        <p:xfrm>
          <a:off x="2495549" y="4944533"/>
          <a:ext cx="7285568" cy="2040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34646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800" y="240437"/>
            <a:ext cx="11760200" cy="92333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универсальной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моделью построения отношений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любой образовательной организации, как технология интенсивного развития личности, передачи опыта и знаний, формирования навыков, компетенций,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метакомпетенций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ценностей.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932" y="1649399"/>
            <a:ext cx="11540068" cy="480131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👉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Классическое наставничество </a:t>
            </a:r>
            <a:r>
              <a:rPr lang="ru-RU" dirty="0"/>
              <a:t>(</a:t>
            </a:r>
            <a:r>
              <a:rPr lang="ru-RU" dirty="0" err="1"/>
              <a:t>менторство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Старший </a:t>
            </a:r>
            <a:r>
              <a:rPr lang="ru-RU" dirty="0"/>
              <a:t>по возрасту и более опытный педагог передает свои знания о том, как выполнять то, или иное задание. Это отлично действует, когда работают в параллели, например, учителя начальных классов, работающих во 2 классах. А также эффективная практика работы с вновь принятыми или переведенными на новую должность работников .</a:t>
            </a:r>
          </a:p>
          <a:p>
            <a:r>
              <a:rPr lang="ru-RU" dirty="0"/>
              <a:t>👉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</a:rPr>
              <a:t>Супервизия</a:t>
            </a:r>
            <a:r>
              <a:rPr lang="ru-RU" u="sng" dirty="0"/>
              <a:t> </a:t>
            </a:r>
            <a:r>
              <a:rPr lang="ru-RU" dirty="0"/>
              <a:t>(критическое взаимодействие) </a:t>
            </a:r>
            <a:endParaRPr lang="ru-RU" dirty="0" smtClean="0"/>
          </a:p>
          <a:p>
            <a:r>
              <a:rPr lang="ru-RU" dirty="0" smtClean="0"/>
              <a:t>Два </a:t>
            </a:r>
            <a:r>
              <a:rPr lang="ru-RU" dirty="0"/>
              <a:t>профессионала критически анализируют собственную работу или работу других. Хорошо использовать при совместном деле, например: при проверки олимпиадных или конкурсных работ.</a:t>
            </a:r>
          </a:p>
          <a:p>
            <a:r>
              <a:rPr lang="ru-RU" dirty="0"/>
              <a:t>👉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Паритетное взаимодействие </a:t>
            </a:r>
            <a:endParaRPr lang="ru-RU" dirty="0"/>
          </a:p>
          <a:p>
            <a:r>
              <a:rPr lang="ru-RU" dirty="0"/>
              <a:t>Коллега или руководитель поддерживает педагога, как равного - это важно, прежде всего, для формирования команды</a:t>
            </a:r>
          </a:p>
          <a:p>
            <a:r>
              <a:rPr lang="ru-RU" dirty="0"/>
              <a:t>👉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Незримая поддержка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Педагога </a:t>
            </a:r>
            <a:r>
              <a:rPr lang="ru-RU" dirty="0"/>
              <a:t>временно прикрепляют к другому работнику для включенного наблюдения за особенностями или приемами работы, позволяет в более краткие сроки, и более комфортных психологических условиях адаптировать работника к новым условиям труда</a:t>
            </a:r>
          </a:p>
          <a:p>
            <a:r>
              <a:rPr lang="ru-RU" dirty="0"/>
              <a:t>Передать знания и адаптировать работника к новым условиям работы - это ювелирная, творческая, а главное, почти всегда, бескорыстная работа 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932" y="1221917"/>
            <a:ext cx="3416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Наставничество педагог-педагог</a:t>
            </a:r>
          </a:p>
        </p:txBody>
      </p:sp>
    </p:spTree>
    <p:extLst>
      <p:ext uri="{BB962C8B-B14F-4D97-AF65-F5344CB8AC3E}">
        <p14:creationId xmlns:p14="http://schemas.microsoft.com/office/powerpoint/2010/main" val="248820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868" y="780329"/>
            <a:ext cx="10938932" cy="60631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назначается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руководителем образовательной организации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числа заместителей руководителя</a:t>
            </a:r>
            <a:r>
              <a:rPr lang="ru-RU" b="1" spc="2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endParaRPr lang="ru-RU"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своевременно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(не менее одного раза в год)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актуализирует информацию о наличии в образовательной организации педагогов, которых необходимо включить в наставническую деятельность в качестве наставляемых</a:t>
            </a: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вносит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предложения руководителю образовательной организации для утверждения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 методического объединения наставников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 необходимости его создания</a:t>
            </a: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r>
              <a:rPr lang="ru-RU" b="1" spc="2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разрабатывает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Дорожную карту (план мероприятий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по реализации Положения о системе наставничества педагогических работников в организации, осуществляющей образовательную деятельность в соответствии с приложением к настоящему положению</a:t>
            </a: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ведет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банк (персонифицированный учет) наставников и наставляемых, в том числе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цифровом формате с использованием ресурсов информационно-телекоммуникационной сети «</a:t>
            </a:r>
            <a:r>
              <a:rPr lang="ru-RU" b="1" spc="2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Интернет»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официального сайта организации/страницы, социальных </a:t>
            </a:r>
            <a:r>
              <a:rPr lang="ru-RU" b="1" spc="2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сетей</a:t>
            </a:r>
          </a:p>
          <a:p>
            <a:pPr marL="285750" indent="-285750">
              <a:buFontTx/>
              <a:buChar char="-"/>
            </a:pPr>
            <a:endParaRPr lang="ru-RU" b="1" spc="2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spc="2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курирует</a:t>
            </a: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 разработки и реализации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персонализированных программ наставничества </a:t>
            </a:r>
            <a:endParaRPr lang="ru-RU" b="1" spc="2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b="1" spc="2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оценку результативности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системы наставничества в организации, вовлеченности педагогов в различные формы наставничества и повышения квалификации педагогических работников,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 итоговый аналитический отчет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реализации системы наставничества, реализации персонализированных программ наставничества педагогических работников</a:t>
            </a: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5400" indent="450215" algn="just">
              <a:lnSpc>
                <a:spcPts val="1610"/>
              </a:lnSpc>
              <a:spcAft>
                <a:spcPts val="0"/>
              </a:spcAft>
            </a:pP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b="1" spc="2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фиксирует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 о количестве участников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персонализированных программ наставничества в формах статистического наблюдения (совместно с системным администратором</a:t>
            </a: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1118" y="324448"/>
            <a:ext cx="6374566" cy="312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400" lvl="0" indent="450215" algn="just">
              <a:lnSpc>
                <a:spcPts val="1610"/>
              </a:lnSpc>
            </a:pPr>
            <a:r>
              <a:rPr lang="ru-RU" sz="2000" b="1" spc="2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Куратор реализации программ наставничества: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65667" y="302703"/>
            <a:ext cx="872069" cy="35575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F605A6-5FD6-46EB-9BA2-2C53BCD92321}"/>
              </a:ext>
            </a:extLst>
          </p:cNvPr>
          <p:cNvSpPr/>
          <p:nvPr/>
        </p:nvSpPr>
        <p:spPr>
          <a:xfrm>
            <a:off x="870519" y="1063621"/>
            <a:ext cx="2886075" cy="292216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531C2C1-51E4-446E-B533-1B43F1B040C0}"/>
              </a:ext>
            </a:extLst>
          </p:cNvPr>
          <p:cNvSpPr/>
          <p:nvPr/>
        </p:nvSpPr>
        <p:spPr>
          <a:xfrm>
            <a:off x="1888752" y="648120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0118A-6970-4A09-A50B-4E17E6F2D972}"/>
              </a:ext>
            </a:extLst>
          </p:cNvPr>
          <p:cNvSpPr txBox="1"/>
          <p:nvPr/>
        </p:nvSpPr>
        <p:spPr>
          <a:xfrm>
            <a:off x="1887320" y="63159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4D6B27-1F84-4F0A-BC16-FA2220618B28}"/>
              </a:ext>
            </a:extLst>
          </p:cNvPr>
          <p:cNvSpPr/>
          <p:nvPr/>
        </p:nvSpPr>
        <p:spPr>
          <a:xfrm>
            <a:off x="4216997" y="1221178"/>
            <a:ext cx="2886075" cy="29453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Доля педагогов–молодых специалистов (с опытом работы от 0 до 3 лет), участвующих в программе наставничества в роли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наставляемого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(отношение количества педагогов-молодых специалистов, реализующих программу наставничества в роли наставляемого, к общему количеству педагогов-молодых специалистов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Показатели: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40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059037A-D396-43CD-AC4B-77FC76AB0679}"/>
              </a:ext>
            </a:extLst>
          </p:cNvPr>
          <p:cNvSpPr/>
          <p:nvPr/>
        </p:nvSpPr>
        <p:spPr>
          <a:xfrm>
            <a:off x="5293323" y="538848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C84A8C-B781-463C-80C0-E87574B49336}"/>
              </a:ext>
            </a:extLst>
          </p:cNvPr>
          <p:cNvSpPr txBox="1"/>
          <p:nvPr/>
        </p:nvSpPr>
        <p:spPr>
          <a:xfrm>
            <a:off x="5295096" y="539726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E02F95-F773-49D8-A864-31044D32EA86}"/>
              </a:ext>
            </a:extLst>
          </p:cNvPr>
          <p:cNvSpPr/>
          <p:nvPr/>
        </p:nvSpPr>
        <p:spPr>
          <a:xfrm>
            <a:off x="7834727" y="1136772"/>
            <a:ext cx="2886075" cy="2849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9DCFA36-00C6-4026-80B4-0392707CC335}"/>
              </a:ext>
            </a:extLst>
          </p:cNvPr>
          <p:cNvSpPr/>
          <p:nvPr/>
        </p:nvSpPr>
        <p:spPr>
          <a:xfrm>
            <a:off x="8909280" y="575354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3618DD-42C5-4438-A040-79E9A874323C}"/>
              </a:ext>
            </a:extLst>
          </p:cNvPr>
          <p:cNvSpPr txBox="1"/>
          <p:nvPr/>
        </p:nvSpPr>
        <p:spPr>
          <a:xfrm>
            <a:off x="8909281" y="57535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3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0349" y="1442662"/>
            <a:ext cx="26273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педагогов, участвующих в программе наставничества в роли наставника молодого специалиста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количества педагогов, реализующих программу наставничества в роли наставника, к общему количеству педагогов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Показатели: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рост, %</a:t>
            </a:r>
            <a:r>
              <a:rPr lang="ru-RU" dirty="0">
                <a:solidFill>
                  <a:srgbClr val="C00000"/>
                </a:solidFill>
              </a:rPr>
              <a:t>		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84619" y="37024"/>
            <a:ext cx="6096000" cy="5027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25400" indent="450215" algn="ctr">
              <a:lnSpc>
                <a:spcPts val="1610"/>
              </a:lnSpc>
              <a:spcAft>
                <a:spcPts val="0"/>
              </a:spcAft>
            </a:pPr>
            <a:r>
              <a:rPr lang="ru-RU" sz="1600" b="1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(планируемые) результаты внедрения системы наставничества. Мониторинг и оценка результатов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5597" y="6448000"/>
            <a:ext cx="89219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обмен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инновационным опытом в сфере практик наставничества педагогических работников.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3331" y="4224383"/>
            <a:ext cx="1152313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внедрения и реализации системы наставничества будет создана эффективная среда наставничества, включающая: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5597" y="4742161"/>
            <a:ext cx="1165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непрерывный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рост, личностное развитие и самореализацию вновь назначенных руководителей и всех групп наставляемых педагогических работников;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5597" y="5242365"/>
            <a:ext cx="11590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рост, личностное развитие и самореализацию вновь назначенных руководителей и всех групп наставляемых педагогических работников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5597" y="575795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рост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закрепившихся в профессии молодых/начинающих педагогов;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9458" y="5954945"/>
            <a:ext cx="117825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системы наставничества образовательной организации;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5597" y="6132121"/>
            <a:ext cx="4256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цифровую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среду наставничества;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38258" y="1442662"/>
            <a:ext cx="26754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Доля педагогов, участвующих в программе наставничества в роли наставника ученика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(отношение количества педагогов, реализующих программу наставничества  в роли наставника, к общему количеству педагогов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lvl="0"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Показатели: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рост, 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774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1212</Words>
  <Application>Microsoft Office PowerPoint</Application>
  <PresentationFormat>Широкоэкранный</PresentationFormat>
  <Paragraphs>107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-apple-system</vt:lpstr>
      <vt:lpstr>Arial</vt:lpstr>
      <vt:lpstr>Calibri</vt:lpstr>
      <vt:lpstr>Calibri Light</vt:lpstr>
      <vt:lpstr>Georgia</vt:lpstr>
      <vt:lpstr>PT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Реализация системы (целевой модели) наставничества педагогических работников в образовательных организациях предусматривает разработку, утверждение и внедрение локальных актов образовательной организации в  сфере наставничества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Учитель</cp:lastModifiedBy>
  <cp:revision>78</cp:revision>
  <dcterms:created xsi:type="dcterms:W3CDTF">2021-05-07T08:34:05Z</dcterms:created>
  <dcterms:modified xsi:type="dcterms:W3CDTF">2023-02-21T12:18:10Z</dcterms:modified>
</cp:coreProperties>
</file>